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8" r:id="rId3"/>
    <p:sldId id="320" r:id="rId4"/>
    <p:sldId id="257" r:id="rId5"/>
    <p:sldId id="266" r:id="rId6"/>
    <p:sldId id="270" r:id="rId7"/>
    <p:sldId id="304" r:id="rId8"/>
    <p:sldId id="321" r:id="rId9"/>
    <p:sldId id="309" r:id="rId10"/>
    <p:sldId id="307" r:id="rId11"/>
    <p:sldId id="308" r:id="rId12"/>
    <p:sldId id="318" r:id="rId13"/>
    <p:sldId id="315" r:id="rId14"/>
    <p:sldId id="322" r:id="rId15"/>
    <p:sldId id="313" r:id="rId16"/>
    <p:sldId id="324" r:id="rId17"/>
    <p:sldId id="259" r:id="rId18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Bai Jamjuree SemiBold" panose="020B0604020202020204" charset="-34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ter" panose="020B0604020202020204" charset="0"/>
      <p:regular r:id="rId29"/>
      <p:bold r:id="rId30"/>
    </p:embeddedFont>
    <p:embeddedFont>
      <p:font typeface="Inter Black" panose="020B0604020202020204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3C07-012D-445D-891C-B61C4BD426EF}">
  <a:tblStyle styleId="{0BAC3C07-012D-445D-891C-B61C4BD42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 snapToGrid="0">
      <p:cViewPr varScale="1">
        <p:scale>
          <a:sx n="101" d="100"/>
          <a:sy n="101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f7a6c241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f7a6c241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7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185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Bluetooth module HC05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Bluetooth protocol USART (universal synchronous and asynchronous receiver and transmitter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07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5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27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96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df7a6c241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df7a6c241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060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df7a6c241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df7a6c241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df7a6c241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df7a6c241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45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fd696a0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fd696a0b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dfd696a0b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dfd696a0b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fd696a0b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fd696a0b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machine will consist of the following key components: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Servo-controlled ball release mechanism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Bluetooth module for remote control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Microcontroller to manage the machine's operations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Mobile application for user control and customization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fd696a0b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fd696a0b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54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fd696a0b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fd696a0b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4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df7a6c241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df7a6c241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8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 rot="10800000" flipH="1">
            <a:off x="-246200" y="155900"/>
            <a:ext cx="9198600" cy="39276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" y="1337300"/>
            <a:ext cx="91440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00">
                <a:solidFill>
                  <a:srgbClr val="B720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500" y="3375452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"/>
          <p:cNvCxnSpPr/>
          <p:nvPr/>
        </p:nvCxnSpPr>
        <p:spPr>
          <a:xfrm rot="10800000">
            <a:off x="6838700" y="126525"/>
            <a:ext cx="2201400" cy="1665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054475"/>
            <a:ext cx="7704000" cy="3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partan"/>
              <a:buAutoNum type="arabicPeriod"/>
              <a:defRPr sz="1400"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33" name="Google Shape;33;p4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  <p:pic>
        <p:nvPicPr>
          <p:cNvPr id="37" name="Google Shape;3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7700" y="-270675"/>
            <a:ext cx="1129850" cy="1129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52" name="Google Shape;52;p6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019875" y="1854575"/>
            <a:ext cx="51042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70375" y="2655955"/>
            <a:ext cx="48033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75" name="Google Shape;75;p9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3"/>
          <p:cNvGrpSpPr/>
          <p:nvPr/>
        </p:nvGrpSpPr>
        <p:grpSpPr>
          <a:xfrm>
            <a:off x="-3039204" y="3262051"/>
            <a:ext cx="11394998" cy="4157006"/>
            <a:chOff x="-3039204" y="3262051"/>
            <a:chExt cx="11394998" cy="4157006"/>
          </a:xfrm>
        </p:grpSpPr>
        <p:grpSp>
          <p:nvGrpSpPr>
            <p:cNvPr id="97" name="Google Shape;97;p13"/>
            <p:cNvGrpSpPr/>
            <p:nvPr/>
          </p:nvGrpSpPr>
          <p:grpSpPr>
            <a:xfrm>
              <a:off x="-3038914" y="3262051"/>
              <a:ext cx="11394707" cy="4157006"/>
              <a:chOff x="-2970714" y="3276301"/>
              <a:chExt cx="11394707" cy="4157006"/>
            </a:xfrm>
          </p:grpSpPr>
          <p:sp>
            <p:nvSpPr>
              <p:cNvPr id="98" name="Google Shape;98;p13"/>
              <p:cNvSpPr/>
              <p:nvPr/>
            </p:nvSpPr>
            <p:spPr>
              <a:xfrm rot="-273280">
                <a:off x="-2843652" y="3786694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 rot="-273280">
                <a:off x="-2849677" y="3873768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 rot="-273280">
                <a:off x="-2722233" y="3700235"/>
                <a:ext cx="10751445" cy="1870092"/>
              </a:xfrm>
              <a:custGeom>
                <a:avLst/>
                <a:gdLst/>
                <a:ahLst/>
                <a:cxnLst/>
                <a:rect l="l" t="t" r="r" b="b"/>
                <a:pathLst>
                  <a:path w="201362" h="35023" fill="none" extrusionOk="0">
                    <a:moveTo>
                      <a:pt x="0" y="0"/>
                    </a:moveTo>
                    <a:lnTo>
                      <a:pt x="201362" y="35023"/>
                    </a:lnTo>
                  </a:path>
                </a:pathLst>
              </a:custGeom>
              <a:noFill/>
              <a:ln w="7620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 rot="-273280">
                <a:off x="-2697277" y="3972891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 rot="-273280">
                <a:off x="-2685068" y="4071873"/>
                <a:ext cx="10744985" cy="1886912"/>
              </a:xfrm>
              <a:custGeom>
                <a:avLst/>
                <a:gdLst/>
                <a:ahLst/>
                <a:cxnLst/>
                <a:rect l="l" t="t" r="r" b="b"/>
                <a:pathLst>
                  <a:path w="201241" h="35338" fill="none" extrusionOk="0">
                    <a:moveTo>
                      <a:pt x="0" y="0"/>
                    </a:moveTo>
                    <a:lnTo>
                      <a:pt x="201241" y="3533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 rot="-273280">
                <a:off x="-2671608" y="4172240"/>
                <a:ext cx="10740500" cy="1895295"/>
              </a:xfrm>
              <a:custGeom>
                <a:avLst/>
                <a:gdLst/>
                <a:ahLst/>
                <a:cxnLst/>
                <a:rect l="l" t="t" r="r" b="b"/>
                <a:pathLst>
                  <a:path w="201157" h="35495" fill="none" extrusionOk="0">
                    <a:moveTo>
                      <a:pt x="1" y="1"/>
                    </a:moveTo>
                    <a:lnTo>
                      <a:pt x="201157" y="3549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 rot="-273280">
                <a:off x="-2659450" y="4268605"/>
                <a:ext cx="10737243" cy="1904319"/>
              </a:xfrm>
              <a:custGeom>
                <a:avLst/>
                <a:gdLst/>
                <a:ahLst/>
                <a:cxnLst/>
                <a:rect l="l" t="t" r="r" b="b"/>
                <a:pathLst>
                  <a:path w="201096" h="35664" fill="none" extrusionOk="0">
                    <a:moveTo>
                      <a:pt x="0" y="1"/>
                    </a:moveTo>
                    <a:lnTo>
                      <a:pt x="201096" y="3566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 rot="-273280">
                <a:off x="-2647907" y="4401227"/>
                <a:ext cx="10734680" cy="1912649"/>
              </a:xfrm>
              <a:custGeom>
                <a:avLst/>
                <a:gdLst/>
                <a:ahLst/>
                <a:cxnLst/>
                <a:rect l="l" t="t" r="r" b="b"/>
                <a:pathLst>
                  <a:path w="201048" h="35820" fill="none" extrusionOk="0">
                    <a:moveTo>
                      <a:pt x="0" y="0"/>
                    </a:moveTo>
                    <a:lnTo>
                      <a:pt x="201048" y="3582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 rot="-273280">
                <a:off x="-2635188" y="4508368"/>
                <a:ext cx="10730835" cy="1921032"/>
              </a:xfrm>
              <a:custGeom>
                <a:avLst/>
                <a:gdLst/>
                <a:ahLst/>
                <a:cxnLst/>
                <a:rect l="l" t="t" r="r" b="b"/>
                <a:pathLst>
                  <a:path w="200976" h="35977" fill="none" extrusionOk="0">
                    <a:moveTo>
                      <a:pt x="1" y="0"/>
                    </a:moveTo>
                    <a:lnTo>
                      <a:pt x="200976" y="3597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 rot="-273280">
                <a:off x="-2623616" y="4616195"/>
                <a:ext cx="10728219" cy="1930109"/>
              </a:xfrm>
              <a:custGeom>
                <a:avLst/>
                <a:gdLst/>
                <a:ahLst/>
                <a:cxnLst/>
                <a:rect l="l" t="t" r="r" b="b"/>
                <a:pathLst>
                  <a:path w="200927" h="36147" fill="none" extrusionOk="0">
                    <a:moveTo>
                      <a:pt x="0" y="1"/>
                    </a:moveTo>
                    <a:lnTo>
                      <a:pt x="200927" y="3614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 rot="-273280">
                <a:off x="-2610821" y="4724615"/>
                <a:ext cx="10724375" cy="1937852"/>
              </a:xfrm>
              <a:custGeom>
                <a:avLst/>
                <a:gdLst/>
                <a:ahLst/>
                <a:cxnLst/>
                <a:rect l="l" t="t" r="r" b="b"/>
                <a:pathLst>
                  <a:path w="200855" h="36292" fill="none" extrusionOk="0">
                    <a:moveTo>
                      <a:pt x="0" y="1"/>
                    </a:moveTo>
                    <a:lnTo>
                      <a:pt x="200855" y="3629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 rot="-273280">
                <a:off x="-2598716" y="4831780"/>
                <a:ext cx="10721171" cy="1946875"/>
              </a:xfrm>
              <a:custGeom>
                <a:avLst/>
                <a:gdLst/>
                <a:ahLst/>
                <a:cxnLst/>
                <a:rect l="l" t="t" r="r" b="b"/>
                <a:pathLst>
                  <a:path w="200795" h="36461" fill="none" extrusionOk="0">
                    <a:moveTo>
                      <a:pt x="1" y="1"/>
                    </a:moveTo>
                    <a:lnTo>
                      <a:pt x="200795" y="3646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 rot="-273280">
                <a:off x="-2587197" y="4939637"/>
                <a:ext cx="10719196" cy="1954565"/>
              </a:xfrm>
              <a:custGeom>
                <a:avLst/>
                <a:gdLst/>
                <a:ahLst/>
                <a:cxnLst/>
                <a:rect l="l" t="t" r="r" b="b"/>
                <a:pathLst>
                  <a:path w="200758" h="36605" fill="none" extrusionOk="0">
                    <a:moveTo>
                      <a:pt x="0" y="0"/>
                    </a:moveTo>
                    <a:lnTo>
                      <a:pt x="200758" y="366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 rot="-273280">
                <a:off x="-2573787" y="5046750"/>
                <a:ext cx="10714710" cy="1964229"/>
              </a:xfrm>
              <a:custGeom>
                <a:avLst/>
                <a:gdLst/>
                <a:ahLst/>
                <a:cxnLst/>
                <a:rect l="l" t="t" r="r" b="b"/>
                <a:pathLst>
                  <a:path w="200674" h="36786" fill="none" extrusionOk="0">
                    <a:moveTo>
                      <a:pt x="1" y="0"/>
                    </a:moveTo>
                    <a:lnTo>
                      <a:pt x="200674" y="367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 rot="-273280">
                <a:off x="-2592221" y="4151185"/>
                <a:ext cx="41273" cy="1346062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5209" fill="none" extrusionOk="0">
                    <a:moveTo>
                      <a:pt x="0" y="1"/>
                    </a:moveTo>
                    <a:lnTo>
                      <a:pt x="773" y="252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 rot="-273280">
                <a:off x="-2500990" y="4158836"/>
                <a:ext cx="40686" cy="134862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57" fill="none" extrusionOk="0">
                    <a:moveTo>
                      <a:pt x="0" y="1"/>
                    </a:moveTo>
                    <a:lnTo>
                      <a:pt x="761" y="2525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 rot="-273280">
                <a:off x="-2409759" y="4167745"/>
                <a:ext cx="40686" cy="134862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57" fill="none" extrusionOk="0">
                    <a:moveTo>
                      <a:pt x="1" y="0"/>
                    </a:moveTo>
                    <a:lnTo>
                      <a:pt x="761" y="2525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 rot="-273280">
                <a:off x="-2318528" y="4176013"/>
                <a:ext cx="40686" cy="134990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81" fill="none" extrusionOk="0">
                    <a:moveTo>
                      <a:pt x="1" y="0"/>
                    </a:moveTo>
                    <a:lnTo>
                      <a:pt x="761" y="2528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 rot="-273280">
                <a:off x="-2226606" y="4184867"/>
                <a:ext cx="39351" cy="134996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282" fill="none" extrusionOk="0">
                    <a:moveTo>
                      <a:pt x="0" y="1"/>
                    </a:moveTo>
                    <a:lnTo>
                      <a:pt x="737" y="2528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 rot="-273280">
                <a:off x="-2135378" y="4193110"/>
                <a:ext cx="39992" cy="1351189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5305" fill="none" extrusionOk="0">
                    <a:moveTo>
                      <a:pt x="0" y="1"/>
                    </a:moveTo>
                    <a:lnTo>
                      <a:pt x="749" y="253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 rot="-273280">
                <a:off x="-2042892" y="4201354"/>
                <a:ext cx="38070" cy="1351829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17" fill="none" extrusionOk="0">
                    <a:moveTo>
                      <a:pt x="1" y="0"/>
                    </a:moveTo>
                    <a:lnTo>
                      <a:pt x="713" y="2531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 rot="-273280">
                <a:off x="-1950999" y="4210183"/>
                <a:ext cx="38764" cy="135247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5329" fill="none" extrusionOk="0">
                    <a:moveTo>
                      <a:pt x="1" y="0"/>
                    </a:moveTo>
                    <a:lnTo>
                      <a:pt x="725" y="253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 rot="-273280">
                <a:off x="-1859075" y="4219065"/>
                <a:ext cx="38070" cy="135247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29" fill="none" extrusionOk="0">
                    <a:moveTo>
                      <a:pt x="0" y="0"/>
                    </a:moveTo>
                    <a:lnTo>
                      <a:pt x="712" y="2532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 rot="-273280">
                <a:off x="-1767207" y="4226588"/>
                <a:ext cx="38070" cy="1355086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78" fill="none" extrusionOk="0">
                    <a:moveTo>
                      <a:pt x="0" y="1"/>
                    </a:moveTo>
                    <a:lnTo>
                      <a:pt x="713" y="2537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 rot="-273280">
                <a:off x="-1674673" y="4235420"/>
                <a:ext cx="37429" cy="13557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390" fill="none" extrusionOk="0">
                    <a:moveTo>
                      <a:pt x="1" y="0"/>
                    </a:moveTo>
                    <a:lnTo>
                      <a:pt x="701" y="2538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 rot="-273280">
                <a:off x="-1582112" y="4243583"/>
                <a:ext cx="37429" cy="135700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414" fill="none" extrusionOk="0">
                    <a:moveTo>
                      <a:pt x="0" y="0"/>
                    </a:moveTo>
                    <a:lnTo>
                      <a:pt x="700" y="2541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 rot="-273280">
                <a:off x="-1490242" y="4252441"/>
                <a:ext cx="37429" cy="135700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414" fill="none" extrusionOk="0">
                    <a:moveTo>
                      <a:pt x="0" y="0"/>
                    </a:moveTo>
                    <a:lnTo>
                      <a:pt x="701" y="2541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 rot="-273280">
                <a:off x="-1397073" y="4261168"/>
                <a:ext cx="36788" cy="1357649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26" fill="none" extrusionOk="0">
                    <a:moveTo>
                      <a:pt x="1" y="1"/>
                    </a:moveTo>
                    <a:lnTo>
                      <a:pt x="689" y="2542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 rot="-273280">
                <a:off x="-1304486" y="4269330"/>
                <a:ext cx="36788" cy="1359572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62" fill="none" extrusionOk="0">
                    <a:moveTo>
                      <a:pt x="0" y="1"/>
                    </a:moveTo>
                    <a:lnTo>
                      <a:pt x="688" y="2546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rot="-273280">
                <a:off x="-1211313" y="4278111"/>
                <a:ext cx="36147" cy="136021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5474" fill="none" extrusionOk="0">
                    <a:moveTo>
                      <a:pt x="0" y="0"/>
                    </a:moveTo>
                    <a:lnTo>
                      <a:pt x="677" y="2547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 rot="-273280">
                <a:off x="-1118780" y="4286892"/>
                <a:ext cx="36788" cy="136085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86" fill="none" extrusionOk="0">
                    <a:moveTo>
                      <a:pt x="1" y="0"/>
                    </a:moveTo>
                    <a:lnTo>
                      <a:pt x="689" y="254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 rot="-273280">
                <a:off x="-1024967" y="4294310"/>
                <a:ext cx="35507" cy="13628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5523" fill="none" extrusionOk="0">
                    <a:moveTo>
                      <a:pt x="0" y="1"/>
                    </a:moveTo>
                    <a:lnTo>
                      <a:pt x="664" y="2552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 rot="-273280">
                <a:off x="-931154" y="4303065"/>
                <a:ext cx="34225" cy="136347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5535" fill="none" extrusionOk="0">
                    <a:moveTo>
                      <a:pt x="1" y="1"/>
                    </a:moveTo>
                    <a:lnTo>
                      <a:pt x="641" y="2553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 rot="-273280">
                <a:off x="-838594" y="4311845"/>
                <a:ext cx="34813" cy="136347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25535" fill="none" extrusionOk="0">
                    <a:moveTo>
                      <a:pt x="0" y="1"/>
                    </a:moveTo>
                    <a:lnTo>
                      <a:pt x="652" y="2553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 rot="-273280">
                <a:off x="-744757" y="4320547"/>
                <a:ext cx="34866" cy="136475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5559" fill="none" extrusionOk="0">
                    <a:moveTo>
                      <a:pt x="1" y="0"/>
                    </a:moveTo>
                    <a:lnTo>
                      <a:pt x="652" y="2555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 rot="-273280">
                <a:off x="-650946" y="4329251"/>
                <a:ext cx="34866" cy="136539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5571" fill="none" extrusionOk="0">
                    <a:moveTo>
                      <a:pt x="1" y="0"/>
                    </a:moveTo>
                    <a:lnTo>
                      <a:pt x="653" y="2557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 rot="-273280">
                <a:off x="-556416" y="4337951"/>
                <a:ext cx="33585" cy="136667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5595" fill="none" extrusionOk="0">
                    <a:moveTo>
                      <a:pt x="1" y="0"/>
                    </a:moveTo>
                    <a:lnTo>
                      <a:pt x="628" y="2559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 rot="-273280">
                <a:off x="-462529" y="4346599"/>
                <a:ext cx="33531" cy="1368008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5620" fill="none" extrusionOk="0">
                    <a:moveTo>
                      <a:pt x="0" y="1"/>
                    </a:moveTo>
                    <a:lnTo>
                      <a:pt x="628" y="256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 rot="-273280">
                <a:off x="-368080" y="4355276"/>
                <a:ext cx="32944" cy="136859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631" fill="none" extrusionOk="0">
                    <a:moveTo>
                      <a:pt x="1" y="1"/>
                    </a:moveTo>
                    <a:lnTo>
                      <a:pt x="616" y="2563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 rot="-273280">
                <a:off x="-273576" y="4363953"/>
                <a:ext cx="32250" cy="136923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5643" fill="none" extrusionOk="0">
                    <a:moveTo>
                      <a:pt x="0" y="0"/>
                    </a:moveTo>
                    <a:lnTo>
                      <a:pt x="604" y="256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 rot="-273280">
                <a:off x="-180379" y="4372680"/>
                <a:ext cx="32944" cy="137051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667" fill="none" extrusionOk="0">
                    <a:moveTo>
                      <a:pt x="1" y="0"/>
                    </a:moveTo>
                    <a:lnTo>
                      <a:pt x="616" y="2566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 rot="-273280">
                <a:off x="-84598" y="4381255"/>
                <a:ext cx="32250" cy="137115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5679" fill="none" extrusionOk="0">
                    <a:moveTo>
                      <a:pt x="0" y="0"/>
                    </a:moveTo>
                    <a:lnTo>
                      <a:pt x="604" y="2567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 rot="-273280">
                <a:off x="9877" y="4389903"/>
                <a:ext cx="31022" cy="137249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5704" fill="none" extrusionOk="0">
                    <a:moveTo>
                      <a:pt x="1" y="1"/>
                    </a:moveTo>
                    <a:lnTo>
                      <a:pt x="580" y="2570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 rot="-273280">
                <a:off x="103766" y="4398579"/>
                <a:ext cx="31609" cy="13737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5728" fill="none" extrusionOk="0">
                    <a:moveTo>
                      <a:pt x="0" y="1"/>
                    </a:moveTo>
                    <a:lnTo>
                      <a:pt x="592" y="2572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 rot="-273280">
                <a:off x="199493" y="4407129"/>
                <a:ext cx="31662" cy="137441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5740" fill="none" extrusionOk="0">
                    <a:moveTo>
                      <a:pt x="1" y="1"/>
                    </a:moveTo>
                    <a:lnTo>
                      <a:pt x="593" y="257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 rot="-273280">
                <a:off x="294636" y="4415780"/>
                <a:ext cx="30328" cy="13750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5752" fill="none" extrusionOk="0">
                    <a:moveTo>
                      <a:pt x="1" y="0"/>
                    </a:moveTo>
                    <a:lnTo>
                      <a:pt x="568" y="2575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 rot="-273280">
                <a:off x="389879" y="4425631"/>
                <a:ext cx="30968" cy="13756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5764" fill="none" extrusionOk="0">
                    <a:moveTo>
                      <a:pt x="0" y="0"/>
                    </a:moveTo>
                    <a:lnTo>
                      <a:pt x="580" y="2576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 rot="-273280">
                <a:off x="485608" y="4434232"/>
                <a:ext cx="29740" cy="1376338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5776" fill="none" extrusionOk="0">
                    <a:moveTo>
                      <a:pt x="1" y="0"/>
                    </a:moveTo>
                    <a:lnTo>
                      <a:pt x="556" y="2577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 rot="-273280">
                <a:off x="580773" y="4442778"/>
                <a:ext cx="29687" cy="137767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801" fill="none" extrusionOk="0">
                    <a:moveTo>
                      <a:pt x="0" y="1"/>
                    </a:moveTo>
                    <a:lnTo>
                      <a:pt x="556" y="2580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 rot="-273280">
                <a:off x="676554" y="4451351"/>
                <a:ext cx="29046" cy="137831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5813" fill="none" extrusionOk="0">
                    <a:moveTo>
                      <a:pt x="0" y="1"/>
                    </a:moveTo>
                    <a:lnTo>
                      <a:pt x="543" y="2581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 rot="-273280">
                <a:off x="771718" y="4460564"/>
                <a:ext cx="29740" cy="1379595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5837" fill="none" extrusionOk="0">
                    <a:moveTo>
                      <a:pt x="1" y="1"/>
                    </a:moveTo>
                    <a:lnTo>
                      <a:pt x="556" y="2583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 rot="-273280">
                <a:off x="868138" y="4469089"/>
                <a:ext cx="29046" cy="138023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5849" fill="none" extrusionOk="0">
                    <a:moveTo>
                      <a:pt x="1" y="0"/>
                    </a:moveTo>
                    <a:lnTo>
                      <a:pt x="544" y="2584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 rot="-273280">
                <a:off x="964610" y="4477634"/>
                <a:ext cx="27765" cy="138215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85" fill="none" extrusionOk="0">
                    <a:moveTo>
                      <a:pt x="0" y="0"/>
                    </a:moveTo>
                    <a:lnTo>
                      <a:pt x="519" y="2588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 rot="-273280">
                <a:off x="1060412" y="4486796"/>
                <a:ext cx="28405" cy="13821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5884" fill="none" extrusionOk="0">
                    <a:moveTo>
                      <a:pt x="0" y="0"/>
                    </a:moveTo>
                    <a:lnTo>
                      <a:pt x="531" y="2588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 rot="-273280">
                <a:off x="1157470" y="4495242"/>
                <a:ext cx="27124" cy="138413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25922" fill="none" extrusionOk="0">
                    <a:moveTo>
                      <a:pt x="1" y="1"/>
                    </a:moveTo>
                    <a:lnTo>
                      <a:pt x="508" y="2592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 rot="-273280">
                <a:off x="1253298" y="4505044"/>
                <a:ext cx="27765" cy="138344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909" fill="none" extrusionOk="0">
                    <a:moveTo>
                      <a:pt x="1" y="1"/>
                    </a:moveTo>
                    <a:lnTo>
                      <a:pt x="520" y="259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 rot="-273280">
                <a:off x="1350383" y="4513540"/>
                <a:ext cx="26483" cy="1384721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5933" fill="none" extrusionOk="0">
                    <a:moveTo>
                      <a:pt x="0" y="1"/>
                    </a:moveTo>
                    <a:lnTo>
                      <a:pt x="495" y="2593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 rot="-273280">
                <a:off x="1447517" y="4522623"/>
                <a:ext cx="26483" cy="138600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5957" fill="none" extrusionOk="0">
                    <a:moveTo>
                      <a:pt x="0" y="1"/>
                    </a:moveTo>
                    <a:lnTo>
                      <a:pt x="495" y="2595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 rot="-273280">
                <a:off x="1544602" y="4531121"/>
                <a:ext cx="25148" cy="1387284"/>
              </a:xfrm>
              <a:custGeom>
                <a:avLst/>
                <a:gdLst/>
                <a:ahLst/>
                <a:cxnLst/>
                <a:rect l="l" t="t" r="r" b="b"/>
                <a:pathLst>
                  <a:path w="471" h="25981" fill="none" extrusionOk="0">
                    <a:moveTo>
                      <a:pt x="0" y="0"/>
                    </a:moveTo>
                    <a:lnTo>
                      <a:pt x="471" y="2598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 rot="-273280">
                <a:off x="1641018" y="4540233"/>
                <a:ext cx="25843" cy="13879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5993" fill="none" extrusionOk="0">
                    <a:moveTo>
                      <a:pt x="1" y="0"/>
                    </a:moveTo>
                    <a:lnTo>
                      <a:pt x="484" y="2599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 rot="-273280">
                <a:off x="1738126" y="4549318"/>
                <a:ext cx="25843" cy="1388566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005" fill="none" extrusionOk="0">
                    <a:moveTo>
                      <a:pt x="1" y="0"/>
                    </a:moveTo>
                    <a:lnTo>
                      <a:pt x="484" y="260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 rot="-273280">
                <a:off x="1835849" y="4557738"/>
                <a:ext cx="25202" cy="138984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6029" fill="none" extrusionOk="0">
                    <a:moveTo>
                      <a:pt x="1" y="0"/>
                    </a:moveTo>
                    <a:lnTo>
                      <a:pt x="471" y="260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 rot="-273280">
                <a:off x="1933648" y="4567435"/>
                <a:ext cx="24561" cy="139048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41" fill="none" extrusionOk="0">
                    <a:moveTo>
                      <a:pt x="1" y="0"/>
                    </a:moveTo>
                    <a:lnTo>
                      <a:pt x="459" y="2604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 rot="-273280">
                <a:off x="2031393" y="4576416"/>
                <a:ext cx="24561" cy="1391182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54" fill="none" extrusionOk="0">
                    <a:moveTo>
                      <a:pt x="0" y="1"/>
                    </a:moveTo>
                    <a:lnTo>
                      <a:pt x="459" y="2605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 rot="-273280">
                <a:off x="2129141" y="4584809"/>
                <a:ext cx="24561" cy="1393104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90" fill="none" extrusionOk="0">
                    <a:moveTo>
                      <a:pt x="0" y="1"/>
                    </a:moveTo>
                    <a:lnTo>
                      <a:pt x="459" y="2609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 rot="-273280">
                <a:off x="2226915" y="4593895"/>
                <a:ext cx="23226" cy="139438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114" fill="none" extrusionOk="0">
                    <a:moveTo>
                      <a:pt x="0" y="1"/>
                    </a:moveTo>
                    <a:lnTo>
                      <a:pt x="435" y="2611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 rot="-273280">
                <a:off x="2324663" y="4602929"/>
                <a:ext cx="23226" cy="13950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126" fill="none" extrusionOk="0">
                    <a:moveTo>
                      <a:pt x="0" y="1"/>
                    </a:moveTo>
                    <a:lnTo>
                      <a:pt x="435" y="2612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 rot="-273280">
                <a:off x="2423075" y="4611936"/>
                <a:ext cx="22585" cy="139630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6150" fill="none" extrusionOk="0">
                    <a:moveTo>
                      <a:pt x="0" y="0"/>
                    </a:moveTo>
                    <a:lnTo>
                      <a:pt x="423" y="2615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 rot="-273280">
                <a:off x="2522125" y="4621508"/>
                <a:ext cx="22585" cy="139630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6150" fill="none" extrusionOk="0">
                    <a:moveTo>
                      <a:pt x="0" y="0"/>
                    </a:moveTo>
                    <a:lnTo>
                      <a:pt x="423" y="2615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 rot="-273280">
                <a:off x="2620538" y="4630515"/>
                <a:ext cx="21945" cy="139759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74" fill="none" extrusionOk="0">
                    <a:moveTo>
                      <a:pt x="0" y="0"/>
                    </a:moveTo>
                    <a:lnTo>
                      <a:pt x="411" y="2617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 rot="-273280">
                <a:off x="2718898" y="4638858"/>
                <a:ext cx="21945" cy="139887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98" fill="none" extrusionOk="0">
                    <a:moveTo>
                      <a:pt x="0" y="0"/>
                    </a:moveTo>
                    <a:lnTo>
                      <a:pt x="411" y="2619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 rot="-273280">
                <a:off x="2817282" y="4647788"/>
                <a:ext cx="21945" cy="13995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11" fill="none" extrusionOk="0">
                    <a:moveTo>
                      <a:pt x="0" y="1"/>
                    </a:moveTo>
                    <a:lnTo>
                      <a:pt x="411" y="2621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 rot="-273280">
                <a:off x="2916973" y="4656719"/>
                <a:ext cx="20663" cy="140084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35" fill="none" extrusionOk="0">
                    <a:moveTo>
                      <a:pt x="0" y="1"/>
                    </a:moveTo>
                    <a:lnTo>
                      <a:pt x="387" y="2623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 rot="-273280">
                <a:off x="3015435" y="4666339"/>
                <a:ext cx="20663" cy="1402128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59" fill="none" extrusionOk="0">
                    <a:moveTo>
                      <a:pt x="0" y="1"/>
                    </a:moveTo>
                    <a:lnTo>
                      <a:pt x="387" y="2625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 rot="-273280">
                <a:off x="3115124" y="4675860"/>
                <a:ext cx="20663" cy="1402128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59" fill="none" extrusionOk="0">
                    <a:moveTo>
                      <a:pt x="0" y="1"/>
                    </a:moveTo>
                    <a:lnTo>
                      <a:pt x="387" y="2625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 rot="-273280">
                <a:off x="3214201" y="4685456"/>
                <a:ext cx="20023" cy="140276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6271" fill="none" extrusionOk="0">
                    <a:moveTo>
                      <a:pt x="0" y="1"/>
                    </a:moveTo>
                    <a:lnTo>
                      <a:pt x="375" y="2627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 rot="-273280">
                <a:off x="3314504" y="4694312"/>
                <a:ext cx="19382" cy="140341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283" fill="none" extrusionOk="0">
                    <a:moveTo>
                      <a:pt x="1" y="1"/>
                    </a:moveTo>
                    <a:lnTo>
                      <a:pt x="363" y="262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 rot="-273280">
                <a:off x="3413579" y="4703242"/>
                <a:ext cx="19382" cy="14053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319" fill="none" extrusionOk="0">
                    <a:moveTo>
                      <a:pt x="1" y="1"/>
                    </a:moveTo>
                    <a:lnTo>
                      <a:pt x="363" y="263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 rot="-273280">
                <a:off x="3513908" y="4712095"/>
                <a:ext cx="18795" cy="14066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343" fill="none" extrusionOk="0">
                    <a:moveTo>
                      <a:pt x="1" y="0"/>
                    </a:moveTo>
                    <a:lnTo>
                      <a:pt x="351" y="263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 rot="-273280">
                <a:off x="3613678" y="4721638"/>
                <a:ext cx="18100" cy="1407308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6356" fill="none" extrusionOk="0">
                    <a:moveTo>
                      <a:pt x="0" y="0"/>
                    </a:moveTo>
                    <a:lnTo>
                      <a:pt x="338" y="2635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 rot="-273280">
                <a:off x="3713392" y="4731132"/>
                <a:ext cx="18741" cy="140794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368" fill="none" extrusionOk="0">
                    <a:moveTo>
                      <a:pt x="0" y="0"/>
                    </a:moveTo>
                    <a:lnTo>
                      <a:pt x="350" y="2636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 rot="-273280">
                <a:off x="3813694" y="4739963"/>
                <a:ext cx="18741" cy="140858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380" fill="none" extrusionOk="0">
                    <a:moveTo>
                      <a:pt x="0" y="0"/>
                    </a:moveTo>
                    <a:lnTo>
                      <a:pt x="351" y="2637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 rot="-273280">
                <a:off x="3914714" y="4749456"/>
                <a:ext cx="16819" cy="140987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04" fill="none" extrusionOk="0">
                    <a:moveTo>
                      <a:pt x="1" y="0"/>
                    </a:moveTo>
                    <a:lnTo>
                      <a:pt x="315" y="2640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 rot="-273280">
                <a:off x="4015067" y="4758284"/>
                <a:ext cx="16819" cy="141179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40" fill="none" extrusionOk="0">
                    <a:moveTo>
                      <a:pt x="1" y="0"/>
                    </a:moveTo>
                    <a:lnTo>
                      <a:pt x="315" y="264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 rot="-273280">
                <a:off x="4116086" y="4767699"/>
                <a:ext cx="16819" cy="141179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40" fill="none" extrusionOk="0">
                    <a:moveTo>
                      <a:pt x="0" y="0"/>
                    </a:moveTo>
                    <a:lnTo>
                      <a:pt x="314" y="264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 rot="-273280">
                <a:off x="4217077" y="4776449"/>
                <a:ext cx="16178" cy="141376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477" fill="none" extrusionOk="0">
                    <a:moveTo>
                      <a:pt x="0" y="1"/>
                    </a:moveTo>
                    <a:lnTo>
                      <a:pt x="302" y="2647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 rot="-273280">
                <a:off x="4318094" y="4786506"/>
                <a:ext cx="16178" cy="141376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477" fill="none" extrusionOk="0">
                    <a:moveTo>
                      <a:pt x="1" y="1"/>
                    </a:moveTo>
                    <a:lnTo>
                      <a:pt x="303" y="2647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 rot="-273280">
                <a:off x="4419115" y="4795334"/>
                <a:ext cx="14843" cy="14150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6501" fill="none" extrusionOk="0">
                    <a:moveTo>
                      <a:pt x="0" y="1"/>
                    </a:moveTo>
                    <a:lnTo>
                      <a:pt x="278" y="2650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 rot="-273280">
                <a:off x="4520798" y="4805365"/>
                <a:ext cx="14203" cy="141569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13" fill="none" extrusionOk="0">
                    <a:moveTo>
                      <a:pt x="0" y="1"/>
                    </a:moveTo>
                    <a:lnTo>
                      <a:pt x="266" y="2651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 rot="-273280">
                <a:off x="4621787" y="4814089"/>
                <a:ext cx="15538" cy="141761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549" fill="none" extrusionOk="0">
                    <a:moveTo>
                      <a:pt x="1" y="1"/>
                    </a:moveTo>
                    <a:lnTo>
                      <a:pt x="290" y="2654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 rot="-273280">
                <a:off x="4723418" y="4824123"/>
                <a:ext cx="14897" cy="141697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537" fill="none" extrusionOk="0">
                    <a:moveTo>
                      <a:pt x="1" y="1"/>
                    </a:moveTo>
                    <a:lnTo>
                      <a:pt x="279" y="2653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 rot="-273280">
                <a:off x="4825103" y="4832873"/>
                <a:ext cx="14203" cy="141889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73" fill="none" extrusionOk="0">
                    <a:moveTo>
                      <a:pt x="0" y="1"/>
                    </a:moveTo>
                    <a:lnTo>
                      <a:pt x="266" y="2657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 rot="-273280">
                <a:off x="4927399" y="4842211"/>
                <a:ext cx="13615" cy="142017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597" fill="none" extrusionOk="0">
                    <a:moveTo>
                      <a:pt x="1" y="1"/>
                    </a:moveTo>
                    <a:lnTo>
                      <a:pt x="254" y="2659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 rot="-273280">
                <a:off x="5029773" y="4852190"/>
                <a:ext cx="12921" cy="142081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6609" fill="none" extrusionOk="0">
                    <a:moveTo>
                      <a:pt x="0" y="1"/>
                    </a:moveTo>
                    <a:lnTo>
                      <a:pt x="242" y="266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 rot="-273280">
                <a:off x="5132016" y="4860864"/>
                <a:ext cx="12975" cy="142209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633" fill="none" extrusionOk="0">
                    <a:moveTo>
                      <a:pt x="1" y="1"/>
                    </a:moveTo>
                    <a:lnTo>
                      <a:pt x="242" y="2663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 rot="-273280">
                <a:off x="5234393" y="4870842"/>
                <a:ext cx="12281" cy="142279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6646" fill="none" extrusionOk="0">
                    <a:moveTo>
                      <a:pt x="0" y="1"/>
                    </a:moveTo>
                    <a:lnTo>
                      <a:pt x="229" y="2664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 rot="-273280">
                <a:off x="5337327" y="4880132"/>
                <a:ext cx="11640" cy="1424074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6670" fill="none" extrusionOk="0">
                    <a:moveTo>
                      <a:pt x="1" y="1"/>
                    </a:moveTo>
                    <a:lnTo>
                      <a:pt x="218" y="2666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 rot="-273280">
                <a:off x="5439621" y="4889446"/>
                <a:ext cx="11693" cy="1425356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6694" fill="none" extrusionOk="0">
                    <a:moveTo>
                      <a:pt x="1" y="1"/>
                    </a:moveTo>
                    <a:lnTo>
                      <a:pt x="218" y="2669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 rot="-273280">
                <a:off x="5541944" y="4898760"/>
                <a:ext cx="11640" cy="142599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6706" fill="none" extrusionOk="0">
                    <a:moveTo>
                      <a:pt x="0" y="1"/>
                    </a:moveTo>
                    <a:lnTo>
                      <a:pt x="218" y="267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 rot="-273280">
                <a:off x="5645518" y="4908022"/>
                <a:ext cx="10412" cy="142727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6730" fill="none" extrusionOk="0">
                    <a:moveTo>
                      <a:pt x="1" y="0"/>
                    </a:moveTo>
                    <a:lnTo>
                      <a:pt x="194" y="267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 rot="-273280">
                <a:off x="5749169" y="4917899"/>
                <a:ext cx="9718" cy="142791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6742" fill="none" extrusionOk="0">
                    <a:moveTo>
                      <a:pt x="1" y="1"/>
                    </a:moveTo>
                    <a:lnTo>
                      <a:pt x="182" y="2674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 rot="-273280">
                <a:off x="5852794" y="4927108"/>
                <a:ext cx="9718" cy="142920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6766" fill="none" extrusionOk="0">
                    <a:moveTo>
                      <a:pt x="0" y="0"/>
                    </a:moveTo>
                    <a:lnTo>
                      <a:pt x="181" y="2676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 rot="-273280">
                <a:off x="5956394" y="4937012"/>
                <a:ext cx="8436" cy="142984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6778" fill="none" extrusionOk="0">
                    <a:moveTo>
                      <a:pt x="1" y="1"/>
                    </a:moveTo>
                    <a:lnTo>
                      <a:pt x="158" y="2677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 rot="-273280">
                <a:off x="6059379" y="4946247"/>
                <a:ext cx="9077" cy="14311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6802" fill="none" extrusionOk="0">
                    <a:moveTo>
                      <a:pt x="0" y="0"/>
                    </a:moveTo>
                    <a:lnTo>
                      <a:pt x="169" y="2680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 rot="-273280">
                <a:off x="6162976" y="4956100"/>
                <a:ext cx="9077" cy="143176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6814" fill="none" extrusionOk="0">
                    <a:moveTo>
                      <a:pt x="1" y="1"/>
                    </a:moveTo>
                    <a:lnTo>
                      <a:pt x="170" y="2681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 rot="-273280">
                <a:off x="6267244" y="4965310"/>
                <a:ext cx="7795" cy="14330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6839" fill="none" extrusionOk="0">
                    <a:moveTo>
                      <a:pt x="0" y="0"/>
                    </a:moveTo>
                    <a:lnTo>
                      <a:pt x="145" y="2683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 rot="-273280">
                <a:off x="6371505" y="4975086"/>
                <a:ext cx="8436" cy="14343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6863" fill="none" extrusionOk="0">
                    <a:moveTo>
                      <a:pt x="1" y="1"/>
                    </a:moveTo>
                    <a:lnTo>
                      <a:pt x="158" y="2686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 rot="-273280">
                <a:off x="6475771" y="4984295"/>
                <a:ext cx="7155" cy="143566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887" fill="none" extrusionOk="0">
                    <a:moveTo>
                      <a:pt x="1" y="0"/>
                    </a:moveTo>
                    <a:lnTo>
                      <a:pt x="133" y="268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 rot="-273280">
                <a:off x="6580060" y="4994093"/>
                <a:ext cx="7155" cy="143630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899" fill="none" extrusionOk="0">
                    <a:moveTo>
                      <a:pt x="0" y="0"/>
                    </a:moveTo>
                    <a:lnTo>
                      <a:pt x="133" y="2689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 rot="-273280">
                <a:off x="6684936" y="5003870"/>
                <a:ext cx="6514" cy="14369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911" fill="none" extrusionOk="0">
                    <a:moveTo>
                      <a:pt x="1" y="1"/>
                    </a:moveTo>
                    <a:lnTo>
                      <a:pt x="122" y="2691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 rot="-273280">
                <a:off x="6789225" y="5013668"/>
                <a:ext cx="6514" cy="143758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923" fill="none" extrusionOk="0">
                    <a:moveTo>
                      <a:pt x="1" y="1"/>
                    </a:moveTo>
                    <a:lnTo>
                      <a:pt x="121" y="2692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 rot="-273280">
                <a:off x="6894179" y="5023442"/>
                <a:ext cx="5820" cy="143886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947" fill="none" extrusionOk="0">
                    <a:moveTo>
                      <a:pt x="0" y="1"/>
                    </a:moveTo>
                    <a:lnTo>
                      <a:pt x="109" y="2694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 rot="-273280">
                <a:off x="6999746" y="5032498"/>
                <a:ext cx="5820" cy="14407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983" fill="none" extrusionOk="0">
                    <a:moveTo>
                      <a:pt x="0" y="1"/>
                    </a:moveTo>
                    <a:lnTo>
                      <a:pt x="109" y="269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 rot="-273280">
                <a:off x="7104648" y="5042887"/>
                <a:ext cx="5873" cy="14408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6984" fill="none" extrusionOk="0">
                    <a:moveTo>
                      <a:pt x="1" y="1"/>
                    </a:moveTo>
                    <a:lnTo>
                      <a:pt x="109" y="269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 rot="-273280">
                <a:off x="7210857" y="5051968"/>
                <a:ext cx="3951" cy="1442763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020" fill="none" extrusionOk="0">
                    <a:moveTo>
                      <a:pt x="1" y="1"/>
                    </a:moveTo>
                    <a:lnTo>
                      <a:pt x="73" y="270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 rot="-273280">
                <a:off x="7315784" y="5061692"/>
                <a:ext cx="4538" cy="1443404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032" fill="none" extrusionOk="0">
                    <a:moveTo>
                      <a:pt x="0" y="1"/>
                    </a:moveTo>
                    <a:lnTo>
                      <a:pt x="85" y="2703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-273280">
                <a:off x="7421350" y="5071389"/>
                <a:ext cx="4538" cy="1444044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044" fill="none" extrusionOk="0">
                    <a:moveTo>
                      <a:pt x="0" y="1"/>
                    </a:moveTo>
                    <a:lnTo>
                      <a:pt x="85" y="270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 rot="-273280">
                <a:off x="7527609" y="5081083"/>
                <a:ext cx="3257" cy="1445967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080" fill="none" extrusionOk="0">
                    <a:moveTo>
                      <a:pt x="0" y="1"/>
                    </a:moveTo>
                    <a:lnTo>
                      <a:pt x="60" y="2708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 rot="-273280">
                <a:off x="7634452" y="5091369"/>
                <a:ext cx="2029" cy="1446607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092" fill="none" extrusionOk="0">
                    <a:moveTo>
                      <a:pt x="1" y="1"/>
                    </a:moveTo>
                    <a:lnTo>
                      <a:pt x="37" y="270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 rot="-273280">
                <a:off x="7739967" y="5100402"/>
                <a:ext cx="2670" cy="144724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7104" fill="none" extrusionOk="0">
                    <a:moveTo>
                      <a:pt x="1" y="1"/>
                    </a:moveTo>
                    <a:lnTo>
                      <a:pt x="49" y="2710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 rot="-273280">
                <a:off x="7846866" y="5110688"/>
                <a:ext cx="1335" cy="1447942"/>
              </a:xfrm>
              <a:custGeom>
                <a:avLst/>
                <a:gdLst/>
                <a:ahLst/>
                <a:cxnLst/>
                <a:rect l="l" t="t" r="r" b="b"/>
                <a:pathLst>
                  <a:path w="25" h="27117" fill="none" extrusionOk="0">
                    <a:moveTo>
                      <a:pt x="1" y="1"/>
                    </a:moveTo>
                    <a:lnTo>
                      <a:pt x="25" y="2711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 rot="-273280">
                <a:off x="7952485" y="5121051"/>
                <a:ext cx="1976" cy="144853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128" fill="none" extrusionOk="0">
                    <a:moveTo>
                      <a:pt x="0" y="0"/>
                    </a:moveTo>
                    <a:lnTo>
                      <a:pt x="37" y="2712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 rot="-273280">
                <a:off x="8059327" y="5129952"/>
                <a:ext cx="1976" cy="14505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165" fill="none" extrusionOk="0">
                    <a:moveTo>
                      <a:pt x="0" y="1"/>
                    </a:moveTo>
                    <a:lnTo>
                      <a:pt x="37" y="27165"/>
                    </a:lnTo>
                  </a:path>
                </a:pathLst>
              </a:custGeom>
              <a:noFill/>
              <a:ln w="19050" cap="flat" cmpd="sng">
                <a:solidFill>
                  <a:srgbClr val="B4B4B4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 rot="-273280">
                <a:off x="-2669615" y="4055794"/>
                <a:ext cx="79984" cy="1476242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27647" extrusionOk="0">
                    <a:moveTo>
                      <a:pt x="556" y="1"/>
                    </a:moveTo>
                    <a:lnTo>
                      <a:pt x="1" y="242"/>
                    </a:lnTo>
                    <a:lnTo>
                      <a:pt x="834" y="27647"/>
                    </a:lnTo>
                    <a:lnTo>
                      <a:pt x="1498" y="27285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 rot="-273280">
                <a:off x="-2911402" y="4037825"/>
                <a:ext cx="285602" cy="150523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28190" extrusionOk="0">
                    <a:moveTo>
                      <a:pt x="1" y="0"/>
                    </a:moveTo>
                    <a:lnTo>
                      <a:pt x="858" y="27357"/>
                    </a:lnTo>
                    <a:lnTo>
                      <a:pt x="5349" y="28190"/>
                    </a:lnTo>
                    <a:lnTo>
                      <a:pt x="5349" y="28190"/>
                    </a:lnTo>
                    <a:lnTo>
                      <a:pt x="4516" y="7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E2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 rot="-273280">
                <a:off x="7978367" y="5016348"/>
                <a:ext cx="315930" cy="70963"/>
              </a:xfrm>
              <a:custGeom>
                <a:avLst/>
                <a:gdLst/>
                <a:ahLst/>
                <a:cxnLst/>
                <a:rect l="l" t="t" r="r" b="b"/>
                <a:pathLst>
                  <a:path w="5917" h="1329" extrusionOk="0">
                    <a:moveTo>
                      <a:pt x="882" y="0"/>
                    </a:moveTo>
                    <a:lnTo>
                      <a:pt x="0" y="399"/>
                    </a:lnTo>
                    <a:lnTo>
                      <a:pt x="5312" y="1328"/>
                    </a:lnTo>
                    <a:lnTo>
                      <a:pt x="5916" y="809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 rot="-273280">
                <a:off x="8325989" y="5045645"/>
                <a:ext cx="34225" cy="1607757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0110" extrusionOk="0">
                    <a:moveTo>
                      <a:pt x="604" y="0"/>
                    </a:moveTo>
                    <a:lnTo>
                      <a:pt x="0" y="519"/>
                    </a:lnTo>
                    <a:lnTo>
                      <a:pt x="0" y="30109"/>
                    </a:lnTo>
                    <a:lnTo>
                      <a:pt x="640" y="29506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 rot="-273280">
                <a:off x="8041993" y="5036352"/>
                <a:ext cx="283680" cy="1629703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30521" extrusionOk="0">
                    <a:moveTo>
                      <a:pt x="0" y="1"/>
                    </a:moveTo>
                    <a:lnTo>
                      <a:pt x="25" y="29542"/>
                    </a:lnTo>
                    <a:lnTo>
                      <a:pt x="5312" y="30520"/>
                    </a:lnTo>
                    <a:lnTo>
                      <a:pt x="5312" y="9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E2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13"/>
            <p:cNvSpPr/>
            <p:nvPr/>
          </p:nvSpPr>
          <p:spPr>
            <a:xfrm rot="-273280">
              <a:off x="-3037633" y="4020253"/>
              <a:ext cx="270812" cy="50353"/>
            </a:xfrm>
            <a:custGeom>
              <a:avLst/>
              <a:gdLst/>
              <a:ahLst/>
              <a:cxnLst/>
              <a:rect l="l" t="t" r="r" b="b"/>
              <a:pathLst>
                <a:path w="5072" h="943" extrusionOk="0">
                  <a:moveTo>
                    <a:pt x="797" y="0"/>
                  </a:moveTo>
                  <a:lnTo>
                    <a:pt x="1" y="157"/>
                  </a:lnTo>
                  <a:lnTo>
                    <a:pt x="4516" y="942"/>
                  </a:lnTo>
                  <a:lnTo>
                    <a:pt x="5071" y="701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"/>
          </p:nvPr>
        </p:nvSpPr>
        <p:spPr>
          <a:xfrm>
            <a:off x="720000" y="21977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3"/>
          </p:nvPr>
        </p:nvSpPr>
        <p:spPr>
          <a:xfrm>
            <a:off x="332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4" hasCustomPrompt="1"/>
          </p:nvPr>
        </p:nvSpPr>
        <p:spPr>
          <a:xfrm>
            <a:off x="332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3327600" y="21977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6"/>
          </p:nvPr>
        </p:nvSpPr>
        <p:spPr>
          <a:xfrm>
            <a:off x="59352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59352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subTitle" idx="8"/>
          </p:nvPr>
        </p:nvSpPr>
        <p:spPr>
          <a:xfrm>
            <a:off x="5935200" y="21977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/>
          </p:nvPr>
        </p:nvSpPr>
        <p:spPr>
          <a:xfrm>
            <a:off x="720000" y="33035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710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4"/>
          </p:nvPr>
        </p:nvSpPr>
        <p:spPr>
          <a:xfrm>
            <a:off x="720000" y="37585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15"/>
          </p:nvPr>
        </p:nvSpPr>
        <p:spPr>
          <a:xfrm>
            <a:off x="3327600" y="33035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16" hasCustomPrompt="1"/>
          </p:nvPr>
        </p:nvSpPr>
        <p:spPr>
          <a:xfrm>
            <a:off x="3327600" y="2710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17"/>
          </p:nvPr>
        </p:nvSpPr>
        <p:spPr>
          <a:xfrm>
            <a:off x="3327600" y="37585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18"/>
          </p:nvPr>
        </p:nvSpPr>
        <p:spPr>
          <a:xfrm>
            <a:off x="5935200" y="33035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9" hasCustomPrompt="1"/>
          </p:nvPr>
        </p:nvSpPr>
        <p:spPr>
          <a:xfrm>
            <a:off x="5935200" y="27104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0"/>
          </p:nvPr>
        </p:nvSpPr>
        <p:spPr>
          <a:xfrm>
            <a:off x="5935200" y="3758527"/>
            <a:ext cx="2683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6" name="Google Shape;246;p13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247" name="Google Shape;247;p13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subTitle" idx="1"/>
          </p:nvPr>
        </p:nvSpPr>
        <p:spPr>
          <a:xfrm>
            <a:off x="827500" y="1487494"/>
            <a:ext cx="46047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15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263" name="Google Shape;263;p15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28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grpSp>
          <p:nvGrpSpPr>
            <p:cNvPr id="699" name="Google Shape;699;p28"/>
            <p:cNvGrpSpPr/>
            <p:nvPr/>
          </p:nvGrpSpPr>
          <p:grpSpPr>
            <a:xfrm>
              <a:off x="0" y="0"/>
              <a:ext cx="9144050" cy="5143500"/>
              <a:chOff x="0" y="0"/>
              <a:chExt cx="9144050" cy="5143500"/>
            </a:xfrm>
          </p:grpSpPr>
          <p:sp>
            <p:nvSpPr>
              <p:cNvPr id="700" name="Google Shape;700;p28"/>
              <p:cNvSpPr/>
              <p:nvPr/>
            </p:nvSpPr>
            <p:spPr>
              <a:xfrm>
                <a:off x="0" y="0"/>
                <a:ext cx="9144000" cy="20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200">
                  <a:latin typeface="Bai Jamjuree SemiBold"/>
                  <a:ea typeface="Bai Jamjuree SemiBold"/>
                  <a:cs typeface="Bai Jamjuree SemiBold"/>
                  <a:sym typeface="Bai Jamjuree SemiBold"/>
                </a:endParaRPr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0" y="4934400"/>
                <a:ext cx="9144000" cy="20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200">
                  <a:latin typeface="Bai Jamjuree SemiBold"/>
                  <a:ea typeface="Bai Jamjuree SemiBold"/>
                  <a:cs typeface="Bai Jamjuree SemiBold"/>
                  <a:sym typeface="Bai Jamjuree SemiBold"/>
                </a:endParaRPr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-5400000">
                <a:off x="-2467200" y="2467200"/>
                <a:ext cx="5143500" cy="20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200">
                  <a:latin typeface="Bai Jamjuree SemiBold"/>
                  <a:ea typeface="Bai Jamjuree SemiBold"/>
                  <a:cs typeface="Bai Jamjuree SemiBold"/>
                  <a:sym typeface="Bai Jamjuree SemiBold"/>
                </a:endParaRPr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-5400000">
                <a:off x="6467750" y="2467200"/>
                <a:ext cx="5143500" cy="209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200">
                  <a:latin typeface="Bai Jamjuree SemiBold"/>
                  <a:ea typeface="Bai Jamjuree SemiBold"/>
                  <a:cs typeface="Bai Jamjuree SemiBold"/>
                  <a:sym typeface="Bai Jamjuree SemiBold"/>
                </a:endParaRPr>
              </a:p>
            </p:txBody>
          </p:sp>
        </p:grpSp>
        <p:cxnSp>
          <p:nvCxnSpPr>
            <p:cNvPr id="704" name="Google Shape;704;p28"/>
            <p:cNvCxnSpPr>
              <a:stCxn id="700" idx="2"/>
              <a:endCxn id="701" idx="0"/>
            </p:cNvCxnSpPr>
            <p:nvPr/>
          </p:nvCxnSpPr>
          <p:spPr>
            <a:xfrm>
              <a:off x="4572000" y="209100"/>
              <a:ext cx="0" cy="47253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29"/>
          <p:cNvGrpSpPr/>
          <p:nvPr/>
        </p:nvGrpSpPr>
        <p:grpSpPr>
          <a:xfrm>
            <a:off x="0" y="0"/>
            <a:ext cx="9144050" cy="5143500"/>
            <a:chOff x="0" y="0"/>
            <a:chExt cx="9144050" cy="5143500"/>
          </a:xfrm>
        </p:grpSpPr>
        <p:sp>
          <p:nvSpPr>
            <p:cNvPr id="707" name="Google Shape;707;p29"/>
            <p:cNvSpPr/>
            <p:nvPr/>
          </p:nvSpPr>
          <p:spPr>
            <a:xfrm>
              <a:off x="0" y="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0" y="4934400"/>
              <a:ext cx="91440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09" name="Google Shape;709;p29"/>
            <p:cNvSpPr/>
            <p:nvPr/>
          </p:nvSpPr>
          <p:spPr>
            <a:xfrm rot="-5400000">
              <a:off x="-246720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  <p:sp>
          <p:nvSpPr>
            <p:cNvPr id="710" name="Google Shape;710;p29"/>
            <p:cNvSpPr/>
            <p:nvPr/>
          </p:nvSpPr>
          <p:spPr>
            <a:xfrm rot="-5400000">
              <a:off x="6467750" y="2467200"/>
              <a:ext cx="5143500" cy="209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latin typeface="Bai Jamjuree SemiBold"/>
                <a:ea typeface="Bai Jamjuree SemiBold"/>
                <a:cs typeface="Bai Jamjuree SemiBold"/>
                <a:sym typeface="Bai Jamjuree SemiBold"/>
              </a:endParaRPr>
            </a:p>
          </p:txBody>
        </p:sp>
      </p:grpSp>
      <p:pic>
        <p:nvPicPr>
          <p:cNvPr id="711" name="Google Shape;71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8336" y="2863965"/>
            <a:ext cx="726550" cy="726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2" name="Google Shape;71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4811" y="-131535"/>
            <a:ext cx="726550" cy="726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3" name="Google Shape;71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386" y="2503540"/>
            <a:ext cx="726550" cy="726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B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■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■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●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Char char="○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partan"/>
              <a:buChar char="■"/>
              <a:defRPr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"/>
          <p:cNvSpPr txBox="1">
            <a:spLocks noGrp="1"/>
          </p:cNvSpPr>
          <p:nvPr>
            <p:ph type="ctrTitle"/>
          </p:nvPr>
        </p:nvSpPr>
        <p:spPr>
          <a:xfrm>
            <a:off x="890131" y="1309752"/>
            <a:ext cx="7363158" cy="2007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2"/>
                </a:solidFill>
                <a:latin typeface="Algerian" panose="04020705040A02060702" pitchFamily="82" charset="0"/>
              </a:rPr>
              <a:t>BLUETOOTH-CONTROLLED TABLE TENNIS SERVE MACHINE</a:t>
            </a:r>
            <a:br>
              <a:rPr lang="en-US" sz="4800" dirty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sz="2400" dirty="0">
                <a:solidFill>
                  <a:schemeClr val="tx2"/>
                </a:solidFill>
                <a:latin typeface="Algerian" panose="04020705040A02060702" pitchFamily="82" charset="0"/>
              </a:rPr>
              <a:t>final evaluation</a:t>
            </a:r>
            <a:endParaRPr sz="48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723" name="Google Shape;723;p32"/>
          <p:cNvSpPr txBox="1">
            <a:spLocks noGrp="1"/>
          </p:cNvSpPr>
          <p:nvPr>
            <p:ph type="subTitle" idx="1"/>
          </p:nvPr>
        </p:nvSpPr>
        <p:spPr>
          <a:xfrm>
            <a:off x="2865504" y="3902793"/>
            <a:ext cx="3349027" cy="1033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2020/E/059 – JAYATHILAKA N.M.R.K.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2020/E/060 – JAYATHISSA H.M.N.D.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2020/E/063 – JEYASINGAM K.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4" name="Google Shape;7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00" y="-24925"/>
            <a:ext cx="1129850" cy="1129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5" name="Google Shape;725;p32"/>
          <p:cNvSpPr/>
          <p:nvPr/>
        </p:nvSpPr>
        <p:spPr>
          <a:xfrm>
            <a:off x="1284650" y="3999856"/>
            <a:ext cx="1205100" cy="409500"/>
          </a:xfrm>
          <a:prstGeom prst="ellipse">
            <a:avLst/>
          </a:prstGeom>
          <a:solidFill>
            <a:srgbClr val="B1A9A2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" name="Google Shape;726;p32"/>
          <p:cNvGrpSpPr/>
          <p:nvPr/>
        </p:nvGrpSpPr>
        <p:grpSpPr>
          <a:xfrm>
            <a:off x="6257175" y="3337804"/>
            <a:ext cx="3993479" cy="2244258"/>
            <a:chOff x="6257175" y="3337804"/>
            <a:chExt cx="3993479" cy="2244258"/>
          </a:xfrm>
        </p:grpSpPr>
        <p:grpSp>
          <p:nvGrpSpPr>
            <p:cNvPr id="727" name="Google Shape;727;p32"/>
            <p:cNvGrpSpPr/>
            <p:nvPr/>
          </p:nvGrpSpPr>
          <p:grpSpPr>
            <a:xfrm rot="-5400000" flipH="1">
              <a:off x="7131785" y="2463194"/>
              <a:ext cx="2244258" cy="3993479"/>
              <a:chOff x="7352100" y="2571750"/>
              <a:chExt cx="1386800" cy="2467700"/>
            </a:xfrm>
          </p:grpSpPr>
          <p:sp>
            <p:nvSpPr>
              <p:cNvPr id="728" name="Google Shape;728;p32"/>
              <p:cNvSpPr/>
              <p:nvPr/>
            </p:nvSpPr>
            <p:spPr>
              <a:xfrm>
                <a:off x="7352100" y="3812500"/>
                <a:ext cx="632525" cy="1226950"/>
              </a:xfrm>
              <a:custGeom>
                <a:avLst/>
                <a:gdLst/>
                <a:ahLst/>
                <a:cxnLst/>
                <a:rect l="l" t="t" r="r" b="b"/>
                <a:pathLst>
                  <a:path w="25301" h="49078" extrusionOk="0">
                    <a:moveTo>
                      <a:pt x="10275" y="46792"/>
                    </a:moveTo>
                    <a:cubicBezTo>
                      <a:pt x="9597" y="49078"/>
                      <a:pt x="1357" y="48792"/>
                      <a:pt x="238" y="42791"/>
                    </a:cubicBezTo>
                    <a:cubicBezTo>
                      <a:pt x="0" y="41470"/>
                      <a:pt x="12549" y="13038"/>
                      <a:pt x="13121" y="10811"/>
                    </a:cubicBezTo>
                    <a:cubicBezTo>
                      <a:pt x="13704" y="8573"/>
                      <a:pt x="11847" y="0"/>
                      <a:pt x="11847" y="0"/>
                    </a:cubicBezTo>
                    <a:lnTo>
                      <a:pt x="25301" y="17026"/>
                    </a:lnTo>
                    <a:cubicBezTo>
                      <a:pt x="25301" y="17026"/>
                      <a:pt x="22467" y="14502"/>
                      <a:pt x="19050" y="22241"/>
                    </a:cubicBezTo>
                    <a:cubicBezTo>
                      <a:pt x="15633" y="29980"/>
                      <a:pt x="11442" y="42577"/>
                      <a:pt x="10275" y="467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7378875" y="3878875"/>
                <a:ext cx="605475" cy="1154025"/>
              </a:xfrm>
              <a:custGeom>
                <a:avLst/>
                <a:gdLst/>
                <a:ahLst/>
                <a:cxnLst/>
                <a:rect l="l" t="t" r="r" b="b"/>
                <a:pathLst>
                  <a:path w="24219" h="46161" extrusionOk="0">
                    <a:moveTo>
                      <a:pt x="24218" y="14371"/>
                    </a:moveTo>
                    <a:lnTo>
                      <a:pt x="12859" y="0"/>
                    </a:lnTo>
                    <a:cubicBezTo>
                      <a:pt x="13443" y="3215"/>
                      <a:pt x="14086" y="7573"/>
                      <a:pt x="13669" y="9180"/>
                    </a:cubicBezTo>
                    <a:cubicBezTo>
                      <a:pt x="13133" y="11252"/>
                      <a:pt x="3918" y="32302"/>
                      <a:pt x="1" y="42291"/>
                    </a:cubicBezTo>
                    <a:cubicBezTo>
                      <a:pt x="2418" y="46161"/>
                      <a:pt x="8621" y="46101"/>
                      <a:pt x="9204" y="44137"/>
                    </a:cubicBezTo>
                    <a:cubicBezTo>
                      <a:pt x="10371" y="39922"/>
                      <a:pt x="14562" y="27325"/>
                      <a:pt x="17979" y="19586"/>
                    </a:cubicBezTo>
                    <a:cubicBezTo>
                      <a:pt x="21384" y="11847"/>
                      <a:pt x="24218" y="14371"/>
                      <a:pt x="24218" y="143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7481575" y="4035725"/>
                <a:ext cx="502775" cy="988850"/>
              </a:xfrm>
              <a:custGeom>
                <a:avLst/>
                <a:gdLst/>
                <a:ahLst/>
                <a:cxnLst/>
                <a:rect l="l" t="t" r="r" b="b"/>
                <a:pathLst>
                  <a:path w="20111" h="39554" extrusionOk="0">
                    <a:moveTo>
                      <a:pt x="20110" y="8097"/>
                    </a:moveTo>
                    <a:lnTo>
                      <a:pt x="13704" y="1"/>
                    </a:lnTo>
                    <a:cubicBezTo>
                      <a:pt x="13978" y="2061"/>
                      <a:pt x="14121" y="4001"/>
                      <a:pt x="13883" y="4942"/>
                    </a:cubicBezTo>
                    <a:cubicBezTo>
                      <a:pt x="13323" y="7157"/>
                      <a:pt x="1941" y="33017"/>
                      <a:pt x="0" y="38922"/>
                    </a:cubicBezTo>
                    <a:cubicBezTo>
                      <a:pt x="2358" y="39553"/>
                      <a:pt x="4715" y="39053"/>
                      <a:pt x="5061" y="37887"/>
                    </a:cubicBezTo>
                    <a:cubicBezTo>
                      <a:pt x="6239" y="33672"/>
                      <a:pt x="10418" y="21063"/>
                      <a:pt x="13847" y="13324"/>
                    </a:cubicBezTo>
                    <a:cubicBezTo>
                      <a:pt x="17276" y="5573"/>
                      <a:pt x="20110" y="8097"/>
                      <a:pt x="20110" y="80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7589925" y="2571750"/>
                <a:ext cx="11489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59" h="71954" extrusionOk="0">
                    <a:moveTo>
                      <a:pt x="22343" y="1"/>
                    </a:moveTo>
                    <a:cubicBezTo>
                      <a:pt x="17442" y="1"/>
                      <a:pt x="12003" y="3170"/>
                      <a:pt x="7168" y="12304"/>
                    </a:cubicBezTo>
                    <a:cubicBezTo>
                      <a:pt x="0" y="25854"/>
                      <a:pt x="858" y="39605"/>
                      <a:pt x="1608" y="45046"/>
                    </a:cubicBezTo>
                    <a:cubicBezTo>
                      <a:pt x="1798" y="46523"/>
                      <a:pt x="2322" y="47844"/>
                      <a:pt x="3060" y="48725"/>
                    </a:cubicBezTo>
                    <a:lnTo>
                      <a:pt x="12347" y="59786"/>
                    </a:lnTo>
                    <a:lnTo>
                      <a:pt x="21634" y="70835"/>
                    </a:lnTo>
                    <a:cubicBezTo>
                      <a:pt x="22238" y="71565"/>
                      <a:pt x="22953" y="71953"/>
                      <a:pt x="23662" y="71953"/>
                    </a:cubicBezTo>
                    <a:cubicBezTo>
                      <a:pt x="23820" y="71953"/>
                      <a:pt x="23978" y="71934"/>
                      <a:pt x="24134" y="71895"/>
                    </a:cubicBezTo>
                    <a:cubicBezTo>
                      <a:pt x="27325" y="71157"/>
                      <a:pt x="35064" y="67621"/>
                      <a:pt x="39791" y="51178"/>
                    </a:cubicBezTo>
                    <a:cubicBezTo>
                      <a:pt x="45958" y="29783"/>
                      <a:pt x="39350" y="12697"/>
                      <a:pt x="33707" y="5982"/>
                    </a:cubicBezTo>
                    <a:cubicBezTo>
                      <a:pt x="30998" y="2745"/>
                      <a:pt x="26903" y="1"/>
                      <a:pt x="22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7578300" y="2571750"/>
                <a:ext cx="11492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71" h="71954" extrusionOk="0">
                    <a:moveTo>
                      <a:pt x="22362" y="1"/>
                    </a:moveTo>
                    <a:cubicBezTo>
                      <a:pt x="17461" y="1"/>
                      <a:pt x="12022" y="3170"/>
                      <a:pt x="7180" y="12304"/>
                    </a:cubicBezTo>
                    <a:cubicBezTo>
                      <a:pt x="1" y="25854"/>
                      <a:pt x="870" y="39605"/>
                      <a:pt x="1608" y="45046"/>
                    </a:cubicBezTo>
                    <a:cubicBezTo>
                      <a:pt x="1799" y="46523"/>
                      <a:pt x="2323" y="47844"/>
                      <a:pt x="3073" y="48725"/>
                    </a:cubicBezTo>
                    <a:lnTo>
                      <a:pt x="12360" y="59786"/>
                    </a:lnTo>
                    <a:lnTo>
                      <a:pt x="21658" y="70835"/>
                    </a:lnTo>
                    <a:cubicBezTo>
                      <a:pt x="22252" y="71565"/>
                      <a:pt x="22966" y="71953"/>
                      <a:pt x="23681" y="71953"/>
                    </a:cubicBezTo>
                    <a:cubicBezTo>
                      <a:pt x="23841" y="71953"/>
                      <a:pt x="24000" y="71934"/>
                      <a:pt x="24159" y="71895"/>
                    </a:cubicBezTo>
                    <a:cubicBezTo>
                      <a:pt x="27338" y="71157"/>
                      <a:pt x="35077" y="67621"/>
                      <a:pt x="39815" y="51178"/>
                    </a:cubicBezTo>
                    <a:cubicBezTo>
                      <a:pt x="45971" y="29783"/>
                      <a:pt x="39363" y="12697"/>
                      <a:pt x="33731" y="5982"/>
                    </a:cubicBezTo>
                    <a:cubicBezTo>
                      <a:pt x="31017" y="2745"/>
                      <a:pt x="26922" y="1"/>
                      <a:pt x="22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7559850" y="2571750"/>
                <a:ext cx="11486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47" h="71954" extrusionOk="0">
                    <a:moveTo>
                      <a:pt x="22339" y="1"/>
                    </a:moveTo>
                    <a:cubicBezTo>
                      <a:pt x="17439" y="1"/>
                      <a:pt x="12003" y="3170"/>
                      <a:pt x="7168" y="12304"/>
                    </a:cubicBezTo>
                    <a:cubicBezTo>
                      <a:pt x="1" y="25854"/>
                      <a:pt x="858" y="39605"/>
                      <a:pt x="1608" y="45046"/>
                    </a:cubicBezTo>
                    <a:cubicBezTo>
                      <a:pt x="1799" y="46523"/>
                      <a:pt x="2322" y="47844"/>
                      <a:pt x="3061" y="48725"/>
                    </a:cubicBezTo>
                    <a:lnTo>
                      <a:pt x="12348" y="59786"/>
                    </a:lnTo>
                    <a:lnTo>
                      <a:pt x="21634" y="70835"/>
                    </a:lnTo>
                    <a:cubicBezTo>
                      <a:pt x="22228" y="71565"/>
                      <a:pt x="22949" y="71953"/>
                      <a:pt x="23661" y="71953"/>
                    </a:cubicBezTo>
                    <a:cubicBezTo>
                      <a:pt x="23820" y="71953"/>
                      <a:pt x="23978" y="71934"/>
                      <a:pt x="24135" y="71895"/>
                    </a:cubicBezTo>
                    <a:cubicBezTo>
                      <a:pt x="27326" y="71157"/>
                      <a:pt x="35065" y="67621"/>
                      <a:pt x="39791" y="51178"/>
                    </a:cubicBezTo>
                    <a:cubicBezTo>
                      <a:pt x="45947" y="29783"/>
                      <a:pt x="39351" y="12697"/>
                      <a:pt x="33707" y="5982"/>
                    </a:cubicBezTo>
                    <a:cubicBezTo>
                      <a:pt x="30993" y="2745"/>
                      <a:pt x="26898" y="1"/>
                      <a:pt x="22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7527700" y="2571750"/>
                <a:ext cx="11489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59" h="71954" extrusionOk="0">
                    <a:moveTo>
                      <a:pt x="22344" y="1"/>
                    </a:moveTo>
                    <a:cubicBezTo>
                      <a:pt x="17443" y="1"/>
                      <a:pt x="12004" y="3170"/>
                      <a:pt x="7168" y="12304"/>
                    </a:cubicBezTo>
                    <a:cubicBezTo>
                      <a:pt x="1" y="25854"/>
                      <a:pt x="870" y="39605"/>
                      <a:pt x="1608" y="45046"/>
                    </a:cubicBezTo>
                    <a:cubicBezTo>
                      <a:pt x="1799" y="46523"/>
                      <a:pt x="2323" y="47844"/>
                      <a:pt x="3073" y="48725"/>
                    </a:cubicBezTo>
                    <a:lnTo>
                      <a:pt x="12360" y="59786"/>
                    </a:lnTo>
                    <a:lnTo>
                      <a:pt x="21646" y="70835"/>
                    </a:lnTo>
                    <a:cubicBezTo>
                      <a:pt x="22240" y="71565"/>
                      <a:pt x="22954" y="71953"/>
                      <a:pt x="23669" y="71953"/>
                    </a:cubicBezTo>
                    <a:cubicBezTo>
                      <a:pt x="23829" y="71953"/>
                      <a:pt x="23988" y="71934"/>
                      <a:pt x="24147" y="71895"/>
                    </a:cubicBezTo>
                    <a:cubicBezTo>
                      <a:pt x="27338" y="71157"/>
                      <a:pt x="35065" y="67644"/>
                      <a:pt x="39792" y="51178"/>
                    </a:cubicBezTo>
                    <a:cubicBezTo>
                      <a:pt x="45959" y="29783"/>
                      <a:pt x="39351" y="12697"/>
                      <a:pt x="33707" y="5982"/>
                    </a:cubicBezTo>
                    <a:cubicBezTo>
                      <a:pt x="30999" y="2745"/>
                      <a:pt x="26904" y="1"/>
                      <a:pt x="223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7516400" y="2571750"/>
                <a:ext cx="11495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83" h="71954" extrusionOk="0">
                    <a:moveTo>
                      <a:pt x="22352" y="1"/>
                    </a:moveTo>
                    <a:cubicBezTo>
                      <a:pt x="17451" y="1"/>
                      <a:pt x="12015" y="3170"/>
                      <a:pt x="7180" y="12304"/>
                    </a:cubicBezTo>
                    <a:cubicBezTo>
                      <a:pt x="0" y="25854"/>
                      <a:pt x="870" y="39605"/>
                      <a:pt x="1620" y="45046"/>
                    </a:cubicBezTo>
                    <a:cubicBezTo>
                      <a:pt x="1810" y="46523"/>
                      <a:pt x="2334" y="47844"/>
                      <a:pt x="3072" y="48725"/>
                    </a:cubicBezTo>
                    <a:lnTo>
                      <a:pt x="12371" y="59786"/>
                    </a:lnTo>
                    <a:lnTo>
                      <a:pt x="21658" y="70835"/>
                    </a:lnTo>
                    <a:cubicBezTo>
                      <a:pt x="22261" y="71565"/>
                      <a:pt x="22977" y="71953"/>
                      <a:pt x="23686" y="71953"/>
                    </a:cubicBezTo>
                    <a:cubicBezTo>
                      <a:pt x="23844" y="71953"/>
                      <a:pt x="24002" y="71934"/>
                      <a:pt x="24158" y="71895"/>
                    </a:cubicBezTo>
                    <a:cubicBezTo>
                      <a:pt x="27349" y="71157"/>
                      <a:pt x="35088" y="67621"/>
                      <a:pt x="39815" y="51178"/>
                    </a:cubicBezTo>
                    <a:cubicBezTo>
                      <a:pt x="45982" y="29783"/>
                      <a:pt x="39374" y="12697"/>
                      <a:pt x="33731" y="5982"/>
                    </a:cubicBezTo>
                    <a:cubicBezTo>
                      <a:pt x="31011" y="2745"/>
                      <a:pt x="26913" y="1"/>
                      <a:pt x="223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7496750" y="2571750"/>
                <a:ext cx="1148975" cy="1798850"/>
              </a:xfrm>
              <a:custGeom>
                <a:avLst/>
                <a:gdLst/>
                <a:ahLst/>
                <a:cxnLst/>
                <a:rect l="l" t="t" r="r" b="b"/>
                <a:pathLst>
                  <a:path w="45959" h="71954" extrusionOk="0">
                    <a:moveTo>
                      <a:pt x="22351" y="1"/>
                    </a:moveTo>
                    <a:cubicBezTo>
                      <a:pt x="17451" y="1"/>
                      <a:pt x="12015" y="3170"/>
                      <a:pt x="7180" y="12304"/>
                    </a:cubicBezTo>
                    <a:cubicBezTo>
                      <a:pt x="1" y="25854"/>
                      <a:pt x="870" y="39605"/>
                      <a:pt x="1608" y="45046"/>
                    </a:cubicBezTo>
                    <a:cubicBezTo>
                      <a:pt x="1810" y="46523"/>
                      <a:pt x="2322" y="47844"/>
                      <a:pt x="3072" y="48725"/>
                    </a:cubicBezTo>
                    <a:lnTo>
                      <a:pt x="12347" y="59786"/>
                    </a:lnTo>
                    <a:lnTo>
                      <a:pt x="21646" y="70835"/>
                    </a:lnTo>
                    <a:cubicBezTo>
                      <a:pt x="22240" y="71565"/>
                      <a:pt x="22953" y="71953"/>
                      <a:pt x="23669" y="71953"/>
                    </a:cubicBezTo>
                    <a:cubicBezTo>
                      <a:pt x="23828" y="71953"/>
                      <a:pt x="23988" y="71934"/>
                      <a:pt x="24146" y="71895"/>
                    </a:cubicBezTo>
                    <a:cubicBezTo>
                      <a:pt x="27325" y="71157"/>
                      <a:pt x="35065" y="67621"/>
                      <a:pt x="39803" y="51178"/>
                    </a:cubicBezTo>
                    <a:cubicBezTo>
                      <a:pt x="45959" y="29783"/>
                      <a:pt x="39351" y="12697"/>
                      <a:pt x="33719" y="5982"/>
                    </a:cubicBezTo>
                    <a:cubicBezTo>
                      <a:pt x="31005" y="2745"/>
                      <a:pt x="26910" y="1"/>
                      <a:pt x="22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7" name="Google Shape;737;p32"/>
            <p:cNvSpPr/>
            <p:nvPr/>
          </p:nvSpPr>
          <p:spPr>
            <a:xfrm>
              <a:off x="7923725" y="4066975"/>
              <a:ext cx="602592" cy="397684"/>
            </a:xfrm>
            <a:custGeom>
              <a:avLst/>
              <a:gdLst/>
              <a:ahLst/>
              <a:cxnLst/>
              <a:rect l="l" t="t" r="r" b="b"/>
              <a:pathLst>
                <a:path w="21456" h="11431" extrusionOk="0">
                  <a:moveTo>
                    <a:pt x="21455" y="5716"/>
                  </a:moveTo>
                  <a:cubicBezTo>
                    <a:pt x="21455" y="8871"/>
                    <a:pt x="16645" y="11431"/>
                    <a:pt x="10728" y="11431"/>
                  </a:cubicBezTo>
                  <a:cubicBezTo>
                    <a:pt x="4799" y="11431"/>
                    <a:pt x="0" y="8871"/>
                    <a:pt x="0" y="5716"/>
                  </a:cubicBezTo>
                  <a:cubicBezTo>
                    <a:pt x="0" y="2560"/>
                    <a:pt x="4799" y="1"/>
                    <a:pt x="10728" y="1"/>
                  </a:cubicBezTo>
                  <a:cubicBezTo>
                    <a:pt x="16645" y="1"/>
                    <a:pt x="21455" y="2560"/>
                    <a:pt x="21455" y="5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7256975" y="4050301"/>
              <a:ext cx="564239" cy="397684"/>
            </a:xfrm>
            <a:custGeom>
              <a:avLst/>
              <a:gdLst/>
              <a:ahLst/>
              <a:cxnLst/>
              <a:rect l="l" t="t" r="r" b="b"/>
              <a:pathLst>
                <a:path w="21456" h="11431" extrusionOk="0">
                  <a:moveTo>
                    <a:pt x="21455" y="5716"/>
                  </a:moveTo>
                  <a:cubicBezTo>
                    <a:pt x="21455" y="8871"/>
                    <a:pt x="16645" y="11431"/>
                    <a:pt x="10728" y="11431"/>
                  </a:cubicBezTo>
                  <a:cubicBezTo>
                    <a:pt x="4799" y="11431"/>
                    <a:pt x="0" y="8871"/>
                    <a:pt x="0" y="5716"/>
                  </a:cubicBezTo>
                  <a:cubicBezTo>
                    <a:pt x="0" y="2560"/>
                    <a:pt x="4799" y="1"/>
                    <a:pt x="10728" y="1"/>
                  </a:cubicBezTo>
                  <a:cubicBezTo>
                    <a:pt x="16645" y="1"/>
                    <a:pt x="21455" y="2560"/>
                    <a:pt x="21455" y="5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7594600" y="3703951"/>
              <a:ext cx="564239" cy="397684"/>
            </a:xfrm>
            <a:custGeom>
              <a:avLst/>
              <a:gdLst/>
              <a:ahLst/>
              <a:cxnLst/>
              <a:rect l="l" t="t" r="r" b="b"/>
              <a:pathLst>
                <a:path w="21456" h="11431" extrusionOk="0">
                  <a:moveTo>
                    <a:pt x="21455" y="5716"/>
                  </a:moveTo>
                  <a:cubicBezTo>
                    <a:pt x="21455" y="8871"/>
                    <a:pt x="16645" y="11431"/>
                    <a:pt x="10728" y="11431"/>
                  </a:cubicBezTo>
                  <a:cubicBezTo>
                    <a:pt x="4799" y="11431"/>
                    <a:pt x="0" y="8871"/>
                    <a:pt x="0" y="5716"/>
                  </a:cubicBezTo>
                  <a:cubicBezTo>
                    <a:pt x="0" y="2560"/>
                    <a:pt x="4799" y="1"/>
                    <a:pt x="10728" y="1"/>
                  </a:cubicBezTo>
                  <a:cubicBezTo>
                    <a:pt x="16645" y="1"/>
                    <a:pt x="21455" y="2560"/>
                    <a:pt x="21455" y="57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0" name="Google Shape;74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857" y="3749986"/>
              <a:ext cx="726550" cy="7265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41" name="Google Shape;74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3448" y="3375065"/>
              <a:ext cx="726550" cy="7265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42" name="Google Shape;74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5832" y="3721415"/>
              <a:ext cx="726550" cy="726550"/>
            </a:xfrm>
            <a:prstGeom prst="rect">
              <a:avLst/>
            </a:prstGeom>
            <a:noFill/>
            <a:ln>
              <a:noFill/>
            </a:ln>
            <a:effectLst>
              <a:outerShdw blurRad="42863" dist="19050" dir="1104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43" name="Google Shape;743;p32"/>
          <p:cNvGrpSpPr/>
          <p:nvPr/>
        </p:nvGrpSpPr>
        <p:grpSpPr>
          <a:xfrm rot="405924">
            <a:off x="2815302" y="-1735364"/>
            <a:ext cx="11394576" cy="4156852"/>
            <a:chOff x="-3039204" y="3262051"/>
            <a:chExt cx="11394998" cy="4157006"/>
          </a:xfrm>
        </p:grpSpPr>
        <p:grpSp>
          <p:nvGrpSpPr>
            <p:cNvPr id="744" name="Google Shape;744;p32"/>
            <p:cNvGrpSpPr/>
            <p:nvPr/>
          </p:nvGrpSpPr>
          <p:grpSpPr>
            <a:xfrm>
              <a:off x="-3038914" y="3262051"/>
              <a:ext cx="11394707" cy="4157006"/>
              <a:chOff x="-2970714" y="3276301"/>
              <a:chExt cx="11394707" cy="4157006"/>
            </a:xfrm>
          </p:grpSpPr>
          <p:sp>
            <p:nvSpPr>
              <p:cNvPr id="745" name="Google Shape;745;p32"/>
              <p:cNvSpPr/>
              <p:nvPr/>
            </p:nvSpPr>
            <p:spPr>
              <a:xfrm rot="-273280">
                <a:off x="-2849677" y="3774644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 rot="-273280">
                <a:off x="-2849677" y="3861494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 rot="-273280">
                <a:off x="-2722233" y="3700235"/>
                <a:ext cx="10751445" cy="1870092"/>
              </a:xfrm>
              <a:custGeom>
                <a:avLst/>
                <a:gdLst/>
                <a:ahLst/>
                <a:cxnLst/>
                <a:rect l="l" t="t" r="r" b="b"/>
                <a:pathLst>
                  <a:path w="201362" h="35023" fill="none" extrusionOk="0">
                    <a:moveTo>
                      <a:pt x="0" y="0"/>
                    </a:moveTo>
                    <a:lnTo>
                      <a:pt x="201362" y="35023"/>
                    </a:lnTo>
                  </a:path>
                </a:pathLst>
              </a:custGeom>
              <a:noFill/>
              <a:ln w="7620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 rot="-273280">
                <a:off x="-2697277" y="3968707"/>
                <a:ext cx="10748242" cy="1879169"/>
              </a:xfrm>
              <a:custGeom>
                <a:avLst/>
                <a:gdLst/>
                <a:ahLst/>
                <a:cxnLst/>
                <a:rect l="l" t="t" r="r" b="b"/>
                <a:pathLst>
                  <a:path w="201302" h="35193" fill="none" extrusionOk="0">
                    <a:moveTo>
                      <a:pt x="1" y="0"/>
                    </a:moveTo>
                    <a:lnTo>
                      <a:pt x="201302" y="351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 rot="-273280">
                <a:off x="-2685068" y="4077149"/>
                <a:ext cx="10744985" cy="1886912"/>
              </a:xfrm>
              <a:custGeom>
                <a:avLst/>
                <a:gdLst/>
                <a:ahLst/>
                <a:cxnLst/>
                <a:rect l="l" t="t" r="r" b="b"/>
                <a:pathLst>
                  <a:path w="201241" h="35338" fill="none" extrusionOk="0">
                    <a:moveTo>
                      <a:pt x="0" y="0"/>
                    </a:moveTo>
                    <a:lnTo>
                      <a:pt x="201241" y="3533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 rot="-273280">
                <a:off x="-2671608" y="4185542"/>
                <a:ext cx="10740500" cy="1895295"/>
              </a:xfrm>
              <a:custGeom>
                <a:avLst/>
                <a:gdLst/>
                <a:ahLst/>
                <a:cxnLst/>
                <a:rect l="l" t="t" r="r" b="b"/>
                <a:pathLst>
                  <a:path w="201157" h="35495" fill="none" extrusionOk="0">
                    <a:moveTo>
                      <a:pt x="1" y="1"/>
                    </a:moveTo>
                    <a:lnTo>
                      <a:pt x="201157" y="3549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 rot="-273280">
                <a:off x="-2659450" y="4292705"/>
                <a:ext cx="10737243" cy="1904319"/>
              </a:xfrm>
              <a:custGeom>
                <a:avLst/>
                <a:gdLst/>
                <a:ahLst/>
                <a:cxnLst/>
                <a:rect l="l" t="t" r="r" b="b"/>
                <a:pathLst>
                  <a:path w="201096" h="35664" fill="none" extrusionOk="0">
                    <a:moveTo>
                      <a:pt x="0" y="1"/>
                    </a:moveTo>
                    <a:lnTo>
                      <a:pt x="201096" y="3566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 rot="-273280">
                <a:off x="-2647907" y="4401227"/>
                <a:ext cx="10734680" cy="1912649"/>
              </a:xfrm>
              <a:custGeom>
                <a:avLst/>
                <a:gdLst/>
                <a:ahLst/>
                <a:cxnLst/>
                <a:rect l="l" t="t" r="r" b="b"/>
                <a:pathLst>
                  <a:path w="201048" h="35820" fill="none" extrusionOk="0">
                    <a:moveTo>
                      <a:pt x="0" y="0"/>
                    </a:moveTo>
                    <a:lnTo>
                      <a:pt x="201048" y="3582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 rot="-273280">
                <a:off x="-2635188" y="4508368"/>
                <a:ext cx="10730835" cy="1921032"/>
              </a:xfrm>
              <a:custGeom>
                <a:avLst/>
                <a:gdLst/>
                <a:ahLst/>
                <a:cxnLst/>
                <a:rect l="l" t="t" r="r" b="b"/>
                <a:pathLst>
                  <a:path w="200976" h="35977" fill="none" extrusionOk="0">
                    <a:moveTo>
                      <a:pt x="1" y="0"/>
                    </a:moveTo>
                    <a:lnTo>
                      <a:pt x="200976" y="3597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 rot="-273280">
                <a:off x="-2623616" y="4616195"/>
                <a:ext cx="10728219" cy="1930109"/>
              </a:xfrm>
              <a:custGeom>
                <a:avLst/>
                <a:gdLst/>
                <a:ahLst/>
                <a:cxnLst/>
                <a:rect l="l" t="t" r="r" b="b"/>
                <a:pathLst>
                  <a:path w="200927" h="36147" fill="none" extrusionOk="0">
                    <a:moveTo>
                      <a:pt x="0" y="1"/>
                    </a:moveTo>
                    <a:lnTo>
                      <a:pt x="200927" y="3614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 rot="-273280">
                <a:off x="-2610821" y="4724615"/>
                <a:ext cx="10724375" cy="1937852"/>
              </a:xfrm>
              <a:custGeom>
                <a:avLst/>
                <a:gdLst/>
                <a:ahLst/>
                <a:cxnLst/>
                <a:rect l="l" t="t" r="r" b="b"/>
                <a:pathLst>
                  <a:path w="200855" h="36292" fill="none" extrusionOk="0">
                    <a:moveTo>
                      <a:pt x="0" y="1"/>
                    </a:moveTo>
                    <a:lnTo>
                      <a:pt x="200855" y="3629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 rot="-273280">
                <a:off x="-2598716" y="4831780"/>
                <a:ext cx="10721171" cy="1946875"/>
              </a:xfrm>
              <a:custGeom>
                <a:avLst/>
                <a:gdLst/>
                <a:ahLst/>
                <a:cxnLst/>
                <a:rect l="l" t="t" r="r" b="b"/>
                <a:pathLst>
                  <a:path w="200795" h="36461" fill="none" extrusionOk="0">
                    <a:moveTo>
                      <a:pt x="1" y="1"/>
                    </a:moveTo>
                    <a:lnTo>
                      <a:pt x="200795" y="3646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 rot="-273280">
                <a:off x="-2587197" y="4939637"/>
                <a:ext cx="10719196" cy="1954565"/>
              </a:xfrm>
              <a:custGeom>
                <a:avLst/>
                <a:gdLst/>
                <a:ahLst/>
                <a:cxnLst/>
                <a:rect l="l" t="t" r="r" b="b"/>
                <a:pathLst>
                  <a:path w="200758" h="36605" fill="none" extrusionOk="0">
                    <a:moveTo>
                      <a:pt x="0" y="0"/>
                    </a:moveTo>
                    <a:lnTo>
                      <a:pt x="200758" y="366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 rot="-273280">
                <a:off x="-2573787" y="5046750"/>
                <a:ext cx="10714710" cy="1964229"/>
              </a:xfrm>
              <a:custGeom>
                <a:avLst/>
                <a:gdLst/>
                <a:ahLst/>
                <a:cxnLst/>
                <a:rect l="l" t="t" r="r" b="b"/>
                <a:pathLst>
                  <a:path w="200674" h="36786" fill="none" extrusionOk="0">
                    <a:moveTo>
                      <a:pt x="1" y="0"/>
                    </a:moveTo>
                    <a:lnTo>
                      <a:pt x="200674" y="367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 rot="-273280">
                <a:off x="-2592221" y="4151185"/>
                <a:ext cx="41273" cy="1346062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5209" fill="none" extrusionOk="0">
                    <a:moveTo>
                      <a:pt x="0" y="1"/>
                    </a:moveTo>
                    <a:lnTo>
                      <a:pt x="773" y="252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 rot="-273280">
                <a:off x="-2500990" y="4158836"/>
                <a:ext cx="40686" cy="134862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57" fill="none" extrusionOk="0">
                    <a:moveTo>
                      <a:pt x="0" y="1"/>
                    </a:moveTo>
                    <a:lnTo>
                      <a:pt x="761" y="2525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 rot="-273280">
                <a:off x="-2409759" y="4167745"/>
                <a:ext cx="40686" cy="1348626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57" fill="none" extrusionOk="0">
                    <a:moveTo>
                      <a:pt x="1" y="0"/>
                    </a:moveTo>
                    <a:lnTo>
                      <a:pt x="761" y="2525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 rot="-273280">
                <a:off x="-2318528" y="4176013"/>
                <a:ext cx="40686" cy="134990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25281" fill="none" extrusionOk="0">
                    <a:moveTo>
                      <a:pt x="1" y="0"/>
                    </a:moveTo>
                    <a:lnTo>
                      <a:pt x="761" y="2528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2"/>
              <p:cNvSpPr/>
              <p:nvPr/>
            </p:nvSpPr>
            <p:spPr>
              <a:xfrm rot="-273280">
                <a:off x="-2226606" y="4184867"/>
                <a:ext cx="39351" cy="134996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282" fill="none" extrusionOk="0">
                    <a:moveTo>
                      <a:pt x="0" y="1"/>
                    </a:moveTo>
                    <a:lnTo>
                      <a:pt x="737" y="2528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 rot="-273280">
                <a:off x="-2135378" y="4193110"/>
                <a:ext cx="39992" cy="1351189"/>
              </a:xfrm>
              <a:custGeom>
                <a:avLst/>
                <a:gdLst/>
                <a:ahLst/>
                <a:cxnLst/>
                <a:rect l="l" t="t" r="r" b="b"/>
                <a:pathLst>
                  <a:path w="749" h="25305" fill="none" extrusionOk="0">
                    <a:moveTo>
                      <a:pt x="0" y="1"/>
                    </a:moveTo>
                    <a:lnTo>
                      <a:pt x="749" y="253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 rot="-273280">
                <a:off x="-2042892" y="4201354"/>
                <a:ext cx="38070" cy="1351829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17" fill="none" extrusionOk="0">
                    <a:moveTo>
                      <a:pt x="1" y="0"/>
                    </a:moveTo>
                    <a:lnTo>
                      <a:pt x="713" y="2531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 rot="-273280">
                <a:off x="-1950999" y="4210183"/>
                <a:ext cx="38764" cy="135247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5329" fill="none" extrusionOk="0">
                    <a:moveTo>
                      <a:pt x="1" y="0"/>
                    </a:moveTo>
                    <a:lnTo>
                      <a:pt x="725" y="253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 rot="-273280">
                <a:off x="-1859075" y="4219065"/>
                <a:ext cx="38070" cy="135247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29" fill="none" extrusionOk="0">
                    <a:moveTo>
                      <a:pt x="0" y="0"/>
                    </a:moveTo>
                    <a:lnTo>
                      <a:pt x="712" y="2532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 rot="-273280">
                <a:off x="-1767207" y="4226588"/>
                <a:ext cx="38070" cy="1355086"/>
              </a:xfrm>
              <a:custGeom>
                <a:avLst/>
                <a:gdLst/>
                <a:ahLst/>
                <a:cxnLst/>
                <a:rect l="l" t="t" r="r" b="b"/>
                <a:pathLst>
                  <a:path w="713" h="25378" fill="none" extrusionOk="0">
                    <a:moveTo>
                      <a:pt x="0" y="1"/>
                    </a:moveTo>
                    <a:lnTo>
                      <a:pt x="713" y="2537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 rot="-273280">
                <a:off x="-1674673" y="4235420"/>
                <a:ext cx="37429" cy="13557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390" fill="none" extrusionOk="0">
                    <a:moveTo>
                      <a:pt x="1" y="0"/>
                    </a:moveTo>
                    <a:lnTo>
                      <a:pt x="701" y="2538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 rot="-273280">
                <a:off x="-1582112" y="4243583"/>
                <a:ext cx="37429" cy="135700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414" fill="none" extrusionOk="0">
                    <a:moveTo>
                      <a:pt x="0" y="0"/>
                    </a:moveTo>
                    <a:lnTo>
                      <a:pt x="700" y="2541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 rot="-273280">
                <a:off x="-1490242" y="4252441"/>
                <a:ext cx="37429" cy="135700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25414" fill="none" extrusionOk="0">
                    <a:moveTo>
                      <a:pt x="0" y="0"/>
                    </a:moveTo>
                    <a:lnTo>
                      <a:pt x="701" y="2541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 rot="-273280">
                <a:off x="-1397073" y="4261168"/>
                <a:ext cx="36788" cy="1357649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26" fill="none" extrusionOk="0">
                    <a:moveTo>
                      <a:pt x="1" y="1"/>
                    </a:moveTo>
                    <a:lnTo>
                      <a:pt x="689" y="2542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 rot="-273280">
                <a:off x="-1304486" y="4269330"/>
                <a:ext cx="36788" cy="1359572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62" fill="none" extrusionOk="0">
                    <a:moveTo>
                      <a:pt x="0" y="1"/>
                    </a:moveTo>
                    <a:lnTo>
                      <a:pt x="688" y="2546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 rot="-273280">
                <a:off x="-1211313" y="4278111"/>
                <a:ext cx="36147" cy="136021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25474" fill="none" extrusionOk="0">
                    <a:moveTo>
                      <a:pt x="0" y="0"/>
                    </a:moveTo>
                    <a:lnTo>
                      <a:pt x="677" y="2547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 rot="-273280">
                <a:off x="-1118780" y="4286892"/>
                <a:ext cx="36788" cy="136085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5486" fill="none" extrusionOk="0">
                    <a:moveTo>
                      <a:pt x="1" y="0"/>
                    </a:moveTo>
                    <a:lnTo>
                      <a:pt x="689" y="254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 rot="-273280">
                <a:off x="-1024967" y="4294310"/>
                <a:ext cx="35507" cy="136282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5523" fill="none" extrusionOk="0">
                    <a:moveTo>
                      <a:pt x="0" y="1"/>
                    </a:moveTo>
                    <a:lnTo>
                      <a:pt x="664" y="2552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 rot="-273280">
                <a:off x="-931154" y="4303065"/>
                <a:ext cx="34225" cy="136347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5535" fill="none" extrusionOk="0">
                    <a:moveTo>
                      <a:pt x="1" y="1"/>
                    </a:moveTo>
                    <a:lnTo>
                      <a:pt x="641" y="2553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 rot="-273280">
                <a:off x="-838594" y="4311845"/>
                <a:ext cx="34813" cy="136347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25535" fill="none" extrusionOk="0">
                    <a:moveTo>
                      <a:pt x="0" y="1"/>
                    </a:moveTo>
                    <a:lnTo>
                      <a:pt x="652" y="2553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 rot="-273280">
                <a:off x="-744757" y="4320547"/>
                <a:ext cx="34866" cy="136475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5559" fill="none" extrusionOk="0">
                    <a:moveTo>
                      <a:pt x="1" y="0"/>
                    </a:moveTo>
                    <a:lnTo>
                      <a:pt x="652" y="2555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 rot="-273280">
                <a:off x="-650946" y="4329251"/>
                <a:ext cx="34866" cy="136539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5571" fill="none" extrusionOk="0">
                    <a:moveTo>
                      <a:pt x="1" y="0"/>
                    </a:moveTo>
                    <a:lnTo>
                      <a:pt x="653" y="2557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 rot="-273280">
                <a:off x="-556416" y="4337951"/>
                <a:ext cx="33585" cy="1366673"/>
              </a:xfrm>
              <a:custGeom>
                <a:avLst/>
                <a:gdLst/>
                <a:ahLst/>
                <a:cxnLst/>
                <a:rect l="l" t="t" r="r" b="b"/>
                <a:pathLst>
                  <a:path w="629" h="25595" fill="none" extrusionOk="0">
                    <a:moveTo>
                      <a:pt x="1" y="0"/>
                    </a:moveTo>
                    <a:lnTo>
                      <a:pt x="628" y="2559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 rot="-273280">
                <a:off x="-462529" y="4346599"/>
                <a:ext cx="33531" cy="1368008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5620" fill="none" extrusionOk="0">
                    <a:moveTo>
                      <a:pt x="0" y="1"/>
                    </a:moveTo>
                    <a:lnTo>
                      <a:pt x="628" y="256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 rot="-273280">
                <a:off x="-368080" y="4355276"/>
                <a:ext cx="32944" cy="136859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631" fill="none" extrusionOk="0">
                    <a:moveTo>
                      <a:pt x="1" y="1"/>
                    </a:moveTo>
                    <a:lnTo>
                      <a:pt x="616" y="2563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 rot="-273280">
                <a:off x="-273576" y="4363953"/>
                <a:ext cx="32250" cy="136923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5643" fill="none" extrusionOk="0">
                    <a:moveTo>
                      <a:pt x="0" y="0"/>
                    </a:moveTo>
                    <a:lnTo>
                      <a:pt x="604" y="256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 rot="-273280">
                <a:off x="-180379" y="4372680"/>
                <a:ext cx="32944" cy="137051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667" fill="none" extrusionOk="0">
                    <a:moveTo>
                      <a:pt x="1" y="0"/>
                    </a:moveTo>
                    <a:lnTo>
                      <a:pt x="616" y="2566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 rot="-273280">
                <a:off x="-84598" y="4381255"/>
                <a:ext cx="32250" cy="137115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25679" fill="none" extrusionOk="0">
                    <a:moveTo>
                      <a:pt x="0" y="0"/>
                    </a:moveTo>
                    <a:lnTo>
                      <a:pt x="604" y="2567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 rot="-273280">
                <a:off x="9877" y="4389903"/>
                <a:ext cx="31022" cy="137249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5704" fill="none" extrusionOk="0">
                    <a:moveTo>
                      <a:pt x="1" y="1"/>
                    </a:moveTo>
                    <a:lnTo>
                      <a:pt x="580" y="2570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 rot="-273280">
                <a:off x="103766" y="4398579"/>
                <a:ext cx="31609" cy="13737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5728" fill="none" extrusionOk="0">
                    <a:moveTo>
                      <a:pt x="0" y="1"/>
                    </a:moveTo>
                    <a:lnTo>
                      <a:pt x="592" y="2572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 rot="-273280">
                <a:off x="199493" y="4407129"/>
                <a:ext cx="31662" cy="137441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5740" fill="none" extrusionOk="0">
                    <a:moveTo>
                      <a:pt x="1" y="1"/>
                    </a:moveTo>
                    <a:lnTo>
                      <a:pt x="593" y="257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 rot="-273280">
                <a:off x="294636" y="4415780"/>
                <a:ext cx="30328" cy="13750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5752" fill="none" extrusionOk="0">
                    <a:moveTo>
                      <a:pt x="1" y="0"/>
                    </a:moveTo>
                    <a:lnTo>
                      <a:pt x="568" y="2575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 rot="-273280">
                <a:off x="389879" y="4425631"/>
                <a:ext cx="30968" cy="13756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5764" fill="none" extrusionOk="0">
                    <a:moveTo>
                      <a:pt x="0" y="0"/>
                    </a:moveTo>
                    <a:lnTo>
                      <a:pt x="580" y="2576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 rot="-273280">
                <a:off x="485608" y="4434232"/>
                <a:ext cx="29740" cy="1376338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5776" fill="none" extrusionOk="0">
                    <a:moveTo>
                      <a:pt x="1" y="0"/>
                    </a:moveTo>
                    <a:lnTo>
                      <a:pt x="556" y="2577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 rot="-273280">
                <a:off x="580773" y="4442778"/>
                <a:ext cx="29687" cy="137767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801" fill="none" extrusionOk="0">
                    <a:moveTo>
                      <a:pt x="0" y="1"/>
                    </a:moveTo>
                    <a:lnTo>
                      <a:pt x="556" y="2580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 rot="-273280">
                <a:off x="676554" y="4451351"/>
                <a:ext cx="29046" cy="137831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5813" fill="none" extrusionOk="0">
                    <a:moveTo>
                      <a:pt x="0" y="1"/>
                    </a:moveTo>
                    <a:lnTo>
                      <a:pt x="543" y="2581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 rot="-273280">
                <a:off x="771718" y="4460564"/>
                <a:ext cx="29740" cy="1379595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5837" fill="none" extrusionOk="0">
                    <a:moveTo>
                      <a:pt x="1" y="1"/>
                    </a:moveTo>
                    <a:lnTo>
                      <a:pt x="556" y="2583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 rot="-273280">
                <a:off x="868138" y="4469089"/>
                <a:ext cx="29046" cy="138023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5849" fill="none" extrusionOk="0">
                    <a:moveTo>
                      <a:pt x="1" y="0"/>
                    </a:moveTo>
                    <a:lnTo>
                      <a:pt x="544" y="2584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 rot="-273280">
                <a:off x="964610" y="4477634"/>
                <a:ext cx="27765" cy="1382158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885" fill="none" extrusionOk="0">
                    <a:moveTo>
                      <a:pt x="0" y="0"/>
                    </a:moveTo>
                    <a:lnTo>
                      <a:pt x="519" y="2588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 rot="-273280">
                <a:off x="1060412" y="4486796"/>
                <a:ext cx="28405" cy="138210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5884" fill="none" extrusionOk="0">
                    <a:moveTo>
                      <a:pt x="0" y="0"/>
                    </a:moveTo>
                    <a:lnTo>
                      <a:pt x="531" y="2588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 rot="-273280">
                <a:off x="1157470" y="4495242"/>
                <a:ext cx="27124" cy="138413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25922" fill="none" extrusionOk="0">
                    <a:moveTo>
                      <a:pt x="1" y="1"/>
                    </a:moveTo>
                    <a:lnTo>
                      <a:pt x="508" y="2592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 rot="-273280">
                <a:off x="1253298" y="4505044"/>
                <a:ext cx="27765" cy="138344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5909" fill="none" extrusionOk="0">
                    <a:moveTo>
                      <a:pt x="1" y="1"/>
                    </a:moveTo>
                    <a:lnTo>
                      <a:pt x="520" y="259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 rot="-273280">
                <a:off x="1350383" y="4513540"/>
                <a:ext cx="26483" cy="1384721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5933" fill="none" extrusionOk="0">
                    <a:moveTo>
                      <a:pt x="0" y="1"/>
                    </a:moveTo>
                    <a:lnTo>
                      <a:pt x="495" y="2593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 rot="-273280">
                <a:off x="1447517" y="4522623"/>
                <a:ext cx="26483" cy="1386003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5957" fill="none" extrusionOk="0">
                    <a:moveTo>
                      <a:pt x="0" y="1"/>
                    </a:moveTo>
                    <a:lnTo>
                      <a:pt x="495" y="2595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 rot="-273280">
                <a:off x="1544602" y="4531121"/>
                <a:ext cx="25148" cy="1387284"/>
              </a:xfrm>
              <a:custGeom>
                <a:avLst/>
                <a:gdLst/>
                <a:ahLst/>
                <a:cxnLst/>
                <a:rect l="l" t="t" r="r" b="b"/>
                <a:pathLst>
                  <a:path w="471" h="25981" fill="none" extrusionOk="0">
                    <a:moveTo>
                      <a:pt x="0" y="0"/>
                    </a:moveTo>
                    <a:lnTo>
                      <a:pt x="471" y="2598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 rot="-273280">
                <a:off x="1641018" y="4540233"/>
                <a:ext cx="25843" cy="13879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5993" fill="none" extrusionOk="0">
                    <a:moveTo>
                      <a:pt x="1" y="0"/>
                    </a:moveTo>
                    <a:lnTo>
                      <a:pt x="484" y="2599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 rot="-273280">
                <a:off x="1738126" y="4549318"/>
                <a:ext cx="25843" cy="1388566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6005" fill="none" extrusionOk="0">
                    <a:moveTo>
                      <a:pt x="1" y="0"/>
                    </a:moveTo>
                    <a:lnTo>
                      <a:pt x="484" y="260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 rot="-273280">
                <a:off x="1835849" y="4557738"/>
                <a:ext cx="25202" cy="138984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6029" fill="none" extrusionOk="0">
                    <a:moveTo>
                      <a:pt x="1" y="0"/>
                    </a:moveTo>
                    <a:lnTo>
                      <a:pt x="471" y="260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 rot="-273280">
                <a:off x="1933648" y="4567435"/>
                <a:ext cx="24561" cy="1390488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41" fill="none" extrusionOk="0">
                    <a:moveTo>
                      <a:pt x="1" y="0"/>
                    </a:moveTo>
                    <a:lnTo>
                      <a:pt x="459" y="2604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 rot="-273280">
                <a:off x="2031393" y="4576416"/>
                <a:ext cx="24561" cy="1391182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54" fill="none" extrusionOk="0">
                    <a:moveTo>
                      <a:pt x="0" y="1"/>
                    </a:moveTo>
                    <a:lnTo>
                      <a:pt x="459" y="2605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 rot="-273280">
                <a:off x="2129141" y="4584809"/>
                <a:ext cx="24561" cy="1393104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6090" fill="none" extrusionOk="0">
                    <a:moveTo>
                      <a:pt x="0" y="1"/>
                    </a:moveTo>
                    <a:lnTo>
                      <a:pt x="459" y="2609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 rot="-273280">
                <a:off x="2226915" y="4593895"/>
                <a:ext cx="23226" cy="139438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114" fill="none" extrusionOk="0">
                    <a:moveTo>
                      <a:pt x="0" y="1"/>
                    </a:moveTo>
                    <a:lnTo>
                      <a:pt x="435" y="2611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 rot="-273280">
                <a:off x="2324663" y="4602929"/>
                <a:ext cx="23226" cy="139502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6126" fill="none" extrusionOk="0">
                    <a:moveTo>
                      <a:pt x="0" y="1"/>
                    </a:moveTo>
                    <a:lnTo>
                      <a:pt x="435" y="2612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 rot="-273280">
                <a:off x="2423075" y="4611936"/>
                <a:ext cx="22585" cy="139630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6150" fill="none" extrusionOk="0">
                    <a:moveTo>
                      <a:pt x="0" y="0"/>
                    </a:moveTo>
                    <a:lnTo>
                      <a:pt x="423" y="2615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 rot="-273280">
                <a:off x="2522125" y="4621508"/>
                <a:ext cx="22585" cy="139630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26150" fill="none" extrusionOk="0">
                    <a:moveTo>
                      <a:pt x="0" y="0"/>
                    </a:moveTo>
                    <a:lnTo>
                      <a:pt x="423" y="2615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 rot="-273280">
                <a:off x="2620538" y="4630515"/>
                <a:ext cx="21945" cy="139759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74" fill="none" extrusionOk="0">
                    <a:moveTo>
                      <a:pt x="0" y="0"/>
                    </a:moveTo>
                    <a:lnTo>
                      <a:pt x="411" y="2617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 rot="-273280">
                <a:off x="2718898" y="4638858"/>
                <a:ext cx="21945" cy="1398871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198" fill="none" extrusionOk="0">
                    <a:moveTo>
                      <a:pt x="0" y="0"/>
                    </a:moveTo>
                    <a:lnTo>
                      <a:pt x="411" y="2619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 rot="-273280">
                <a:off x="2817282" y="4647788"/>
                <a:ext cx="21945" cy="139956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11" fill="none" extrusionOk="0">
                    <a:moveTo>
                      <a:pt x="0" y="1"/>
                    </a:moveTo>
                    <a:lnTo>
                      <a:pt x="411" y="2621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 rot="-273280">
                <a:off x="2916973" y="4656719"/>
                <a:ext cx="20663" cy="140084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35" fill="none" extrusionOk="0">
                    <a:moveTo>
                      <a:pt x="0" y="1"/>
                    </a:moveTo>
                    <a:lnTo>
                      <a:pt x="387" y="2623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 rot="-273280">
                <a:off x="3015435" y="4666339"/>
                <a:ext cx="20663" cy="1402128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59" fill="none" extrusionOk="0">
                    <a:moveTo>
                      <a:pt x="0" y="1"/>
                    </a:moveTo>
                    <a:lnTo>
                      <a:pt x="387" y="2625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 rot="-273280">
                <a:off x="3115124" y="4675860"/>
                <a:ext cx="20663" cy="1402128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6259" fill="none" extrusionOk="0">
                    <a:moveTo>
                      <a:pt x="0" y="1"/>
                    </a:moveTo>
                    <a:lnTo>
                      <a:pt x="387" y="2625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 rot="-273280">
                <a:off x="3214201" y="4685456"/>
                <a:ext cx="20023" cy="140276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6271" fill="none" extrusionOk="0">
                    <a:moveTo>
                      <a:pt x="0" y="1"/>
                    </a:moveTo>
                    <a:lnTo>
                      <a:pt x="375" y="2627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 rot="-273280">
                <a:off x="3314504" y="4694312"/>
                <a:ext cx="19382" cy="140341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283" fill="none" extrusionOk="0">
                    <a:moveTo>
                      <a:pt x="1" y="1"/>
                    </a:moveTo>
                    <a:lnTo>
                      <a:pt x="363" y="262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rot="-273280">
                <a:off x="3413579" y="4703242"/>
                <a:ext cx="19382" cy="140533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319" fill="none" extrusionOk="0">
                    <a:moveTo>
                      <a:pt x="1" y="1"/>
                    </a:moveTo>
                    <a:lnTo>
                      <a:pt x="363" y="263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 rot="-273280">
                <a:off x="3513908" y="4712095"/>
                <a:ext cx="18795" cy="140661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343" fill="none" extrusionOk="0">
                    <a:moveTo>
                      <a:pt x="1" y="0"/>
                    </a:moveTo>
                    <a:lnTo>
                      <a:pt x="351" y="263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 rot="-273280">
                <a:off x="3613678" y="4721638"/>
                <a:ext cx="18100" cy="1407308"/>
              </a:xfrm>
              <a:custGeom>
                <a:avLst/>
                <a:gdLst/>
                <a:ahLst/>
                <a:cxnLst/>
                <a:rect l="l" t="t" r="r" b="b"/>
                <a:pathLst>
                  <a:path w="339" h="26356" fill="none" extrusionOk="0">
                    <a:moveTo>
                      <a:pt x="0" y="0"/>
                    </a:moveTo>
                    <a:lnTo>
                      <a:pt x="338" y="2635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 rot="-273280">
                <a:off x="3713392" y="4731132"/>
                <a:ext cx="18741" cy="140794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368" fill="none" extrusionOk="0">
                    <a:moveTo>
                      <a:pt x="0" y="0"/>
                    </a:moveTo>
                    <a:lnTo>
                      <a:pt x="350" y="2636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 rot="-273280">
                <a:off x="3813694" y="4739963"/>
                <a:ext cx="18741" cy="140858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380" fill="none" extrusionOk="0">
                    <a:moveTo>
                      <a:pt x="0" y="0"/>
                    </a:moveTo>
                    <a:lnTo>
                      <a:pt x="351" y="2637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 rot="-273280">
                <a:off x="3914714" y="4749456"/>
                <a:ext cx="16819" cy="1409871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04" fill="none" extrusionOk="0">
                    <a:moveTo>
                      <a:pt x="1" y="0"/>
                    </a:moveTo>
                    <a:lnTo>
                      <a:pt x="315" y="2640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 rot="-273280">
                <a:off x="4015067" y="4758284"/>
                <a:ext cx="16819" cy="141179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40" fill="none" extrusionOk="0">
                    <a:moveTo>
                      <a:pt x="1" y="0"/>
                    </a:moveTo>
                    <a:lnTo>
                      <a:pt x="315" y="264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 rot="-273280">
                <a:off x="4116086" y="4767699"/>
                <a:ext cx="16819" cy="141179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440" fill="none" extrusionOk="0">
                    <a:moveTo>
                      <a:pt x="0" y="0"/>
                    </a:moveTo>
                    <a:lnTo>
                      <a:pt x="314" y="2643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 rot="-273280">
                <a:off x="4217077" y="4776449"/>
                <a:ext cx="16178" cy="141376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477" fill="none" extrusionOk="0">
                    <a:moveTo>
                      <a:pt x="0" y="1"/>
                    </a:moveTo>
                    <a:lnTo>
                      <a:pt x="302" y="2647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 rot="-273280">
                <a:off x="4318094" y="4786506"/>
                <a:ext cx="16178" cy="141376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477" fill="none" extrusionOk="0">
                    <a:moveTo>
                      <a:pt x="1" y="1"/>
                    </a:moveTo>
                    <a:lnTo>
                      <a:pt x="303" y="2647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 rot="-273280">
                <a:off x="4419115" y="4795334"/>
                <a:ext cx="14843" cy="14150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6501" fill="none" extrusionOk="0">
                    <a:moveTo>
                      <a:pt x="0" y="1"/>
                    </a:moveTo>
                    <a:lnTo>
                      <a:pt x="278" y="2650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 rot="-273280">
                <a:off x="4520798" y="4805365"/>
                <a:ext cx="14203" cy="141569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13" fill="none" extrusionOk="0">
                    <a:moveTo>
                      <a:pt x="0" y="1"/>
                    </a:moveTo>
                    <a:lnTo>
                      <a:pt x="266" y="2651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 rot="-273280">
                <a:off x="4621787" y="4814089"/>
                <a:ext cx="15538" cy="141761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6549" fill="none" extrusionOk="0">
                    <a:moveTo>
                      <a:pt x="1" y="1"/>
                    </a:moveTo>
                    <a:lnTo>
                      <a:pt x="290" y="2654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 rot="-273280">
                <a:off x="4723418" y="4824123"/>
                <a:ext cx="14897" cy="141697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6537" fill="none" extrusionOk="0">
                    <a:moveTo>
                      <a:pt x="1" y="1"/>
                    </a:moveTo>
                    <a:lnTo>
                      <a:pt x="279" y="2653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 rot="-273280">
                <a:off x="4825103" y="4832873"/>
                <a:ext cx="14203" cy="141889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73" fill="none" extrusionOk="0">
                    <a:moveTo>
                      <a:pt x="0" y="1"/>
                    </a:moveTo>
                    <a:lnTo>
                      <a:pt x="266" y="2657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 rot="-273280">
                <a:off x="4927399" y="4842211"/>
                <a:ext cx="13615" cy="142017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6597" fill="none" extrusionOk="0">
                    <a:moveTo>
                      <a:pt x="1" y="1"/>
                    </a:moveTo>
                    <a:lnTo>
                      <a:pt x="254" y="2659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 rot="-273280">
                <a:off x="5029773" y="4852190"/>
                <a:ext cx="12921" cy="142081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6609" fill="none" extrusionOk="0">
                    <a:moveTo>
                      <a:pt x="0" y="1"/>
                    </a:moveTo>
                    <a:lnTo>
                      <a:pt x="242" y="2660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 rot="-273280">
                <a:off x="5132016" y="4860864"/>
                <a:ext cx="12975" cy="1422099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6633" fill="none" extrusionOk="0">
                    <a:moveTo>
                      <a:pt x="1" y="1"/>
                    </a:moveTo>
                    <a:lnTo>
                      <a:pt x="242" y="2663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 rot="-273280">
                <a:off x="5234393" y="4870842"/>
                <a:ext cx="12281" cy="1422793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6646" fill="none" extrusionOk="0">
                    <a:moveTo>
                      <a:pt x="0" y="1"/>
                    </a:moveTo>
                    <a:lnTo>
                      <a:pt x="229" y="2664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 rot="-273280">
                <a:off x="5337327" y="4880132"/>
                <a:ext cx="11640" cy="1424074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6670" fill="none" extrusionOk="0">
                    <a:moveTo>
                      <a:pt x="1" y="1"/>
                    </a:moveTo>
                    <a:lnTo>
                      <a:pt x="218" y="2666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 rot="-273280">
                <a:off x="5439621" y="4889446"/>
                <a:ext cx="11693" cy="1425356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6694" fill="none" extrusionOk="0">
                    <a:moveTo>
                      <a:pt x="1" y="1"/>
                    </a:moveTo>
                    <a:lnTo>
                      <a:pt x="218" y="2669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 rot="-273280">
                <a:off x="5541944" y="4898760"/>
                <a:ext cx="11640" cy="142599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6706" fill="none" extrusionOk="0">
                    <a:moveTo>
                      <a:pt x="0" y="1"/>
                    </a:moveTo>
                    <a:lnTo>
                      <a:pt x="218" y="26705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 rot="-273280">
                <a:off x="5645518" y="4908022"/>
                <a:ext cx="10412" cy="142727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6730" fill="none" extrusionOk="0">
                    <a:moveTo>
                      <a:pt x="1" y="0"/>
                    </a:moveTo>
                    <a:lnTo>
                      <a:pt x="194" y="2672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 rot="-273280">
                <a:off x="5749169" y="4917899"/>
                <a:ext cx="9718" cy="142791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6742" fill="none" extrusionOk="0">
                    <a:moveTo>
                      <a:pt x="1" y="1"/>
                    </a:moveTo>
                    <a:lnTo>
                      <a:pt x="182" y="2674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 rot="-273280">
                <a:off x="5852794" y="4927108"/>
                <a:ext cx="9718" cy="142920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6766" fill="none" extrusionOk="0">
                    <a:moveTo>
                      <a:pt x="0" y="0"/>
                    </a:moveTo>
                    <a:lnTo>
                      <a:pt x="181" y="2676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 rot="-273280">
                <a:off x="5956394" y="4937012"/>
                <a:ext cx="8436" cy="1429841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6778" fill="none" extrusionOk="0">
                    <a:moveTo>
                      <a:pt x="1" y="1"/>
                    </a:moveTo>
                    <a:lnTo>
                      <a:pt x="158" y="2677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2"/>
              <p:cNvSpPr/>
              <p:nvPr/>
            </p:nvSpPr>
            <p:spPr>
              <a:xfrm rot="-273280">
                <a:off x="6059379" y="4946247"/>
                <a:ext cx="9077" cy="143112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6802" fill="none" extrusionOk="0">
                    <a:moveTo>
                      <a:pt x="0" y="0"/>
                    </a:moveTo>
                    <a:lnTo>
                      <a:pt x="169" y="2680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 rot="-273280">
                <a:off x="6162976" y="4956100"/>
                <a:ext cx="9077" cy="143176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6814" fill="none" extrusionOk="0">
                    <a:moveTo>
                      <a:pt x="1" y="1"/>
                    </a:moveTo>
                    <a:lnTo>
                      <a:pt x="170" y="2681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 rot="-273280">
                <a:off x="6267244" y="4965310"/>
                <a:ext cx="7795" cy="1433098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6839" fill="none" extrusionOk="0">
                    <a:moveTo>
                      <a:pt x="0" y="0"/>
                    </a:moveTo>
                    <a:lnTo>
                      <a:pt x="145" y="2683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 rot="-273280">
                <a:off x="6371505" y="4975086"/>
                <a:ext cx="8436" cy="143438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6863" fill="none" extrusionOk="0">
                    <a:moveTo>
                      <a:pt x="1" y="1"/>
                    </a:moveTo>
                    <a:lnTo>
                      <a:pt x="158" y="2686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 rot="-273280">
                <a:off x="6475771" y="4984295"/>
                <a:ext cx="7155" cy="143566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887" fill="none" extrusionOk="0">
                    <a:moveTo>
                      <a:pt x="1" y="0"/>
                    </a:moveTo>
                    <a:lnTo>
                      <a:pt x="133" y="2688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 rot="-273280">
                <a:off x="6580060" y="4994093"/>
                <a:ext cx="7155" cy="1436302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6899" fill="none" extrusionOk="0">
                    <a:moveTo>
                      <a:pt x="0" y="0"/>
                    </a:moveTo>
                    <a:lnTo>
                      <a:pt x="133" y="26898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 rot="-273280">
                <a:off x="6684936" y="5003870"/>
                <a:ext cx="6514" cy="143694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911" fill="none" extrusionOk="0">
                    <a:moveTo>
                      <a:pt x="1" y="1"/>
                    </a:moveTo>
                    <a:lnTo>
                      <a:pt x="122" y="2691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 rot="-273280">
                <a:off x="6789225" y="5013668"/>
                <a:ext cx="6514" cy="143758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6923" fill="none" extrusionOk="0">
                    <a:moveTo>
                      <a:pt x="1" y="1"/>
                    </a:moveTo>
                    <a:lnTo>
                      <a:pt x="121" y="2692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 rot="-273280">
                <a:off x="6894179" y="5023442"/>
                <a:ext cx="5820" cy="143886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947" fill="none" extrusionOk="0">
                    <a:moveTo>
                      <a:pt x="0" y="1"/>
                    </a:moveTo>
                    <a:lnTo>
                      <a:pt x="109" y="2694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2"/>
              <p:cNvSpPr/>
              <p:nvPr/>
            </p:nvSpPr>
            <p:spPr>
              <a:xfrm rot="-273280">
                <a:off x="6999746" y="5032498"/>
                <a:ext cx="5820" cy="1440787"/>
              </a:xfrm>
              <a:custGeom>
                <a:avLst/>
                <a:gdLst/>
                <a:ahLst/>
                <a:cxnLst/>
                <a:rect l="l" t="t" r="r" b="b"/>
                <a:pathLst>
                  <a:path w="109" h="26983" fill="none" extrusionOk="0">
                    <a:moveTo>
                      <a:pt x="0" y="1"/>
                    </a:moveTo>
                    <a:lnTo>
                      <a:pt x="109" y="269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2"/>
              <p:cNvSpPr/>
              <p:nvPr/>
            </p:nvSpPr>
            <p:spPr>
              <a:xfrm rot="-273280">
                <a:off x="7104648" y="5042887"/>
                <a:ext cx="5873" cy="1440841"/>
              </a:xfrm>
              <a:custGeom>
                <a:avLst/>
                <a:gdLst/>
                <a:ahLst/>
                <a:cxnLst/>
                <a:rect l="l" t="t" r="r" b="b"/>
                <a:pathLst>
                  <a:path w="110" h="26984" fill="none" extrusionOk="0">
                    <a:moveTo>
                      <a:pt x="1" y="1"/>
                    </a:moveTo>
                    <a:lnTo>
                      <a:pt x="109" y="2698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2"/>
              <p:cNvSpPr/>
              <p:nvPr/>
            </p:nvSpPr>
            <p:spPr>
              <a:xfrm rot="-273280">
                <a:off x="7210857" y="5051968"/>
                <a:ext cx="3951" cy="1442763"/>
              </a:xfrm>
              <a:custGeom>
                <a:avLst/>
                <a:gdLst/>
                <a:ahLst/>
                <a:cxnLst/>
                <a:rect l="l" t="t" r="r" b="b"/>
                <a:pathLst>
                  <a:path w="74" h="27020" fill="none" extrusionOk="0">
                    <a:moveTo>
                      <a:pt x="1" y="1"/>
                    </a:moveTo>
                    <a:lnTo>
                      <a:pt x="73" y="27019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2"/>
              <p:cNvSpPr/>
              <p:nvPr/>
            </p:nvSpPr>
            <p:spPr>
              <a:xfrm rot="-273280">
                <a:off x="7315784" y="5061692"/>
                <a:ext cx="4538" cy="1443404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032" fill="none" extrusionOk="0">
                    <a:moveTo>
                      <a:pt x="0" y="1"/>
                    </a:moveTo>
                    <a:lnTo>
                      <a:pt x="85" y="2703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 rot="-273280">
                <a:off x="7421350" y="5071389"/>
                <a:ext cx="4538" cy="1444044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044" fill="none" extrusionOk="0">
                    <a:moveTo>
                      <a:pt x="0" y="1"/>
                    </a:moveTo>
                    <a:lnTo>
                      <a:pt x="85" y="27043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2"/>
              <p:cNvSpPr/>
              <p:nvPr/>
            </p:nvSpPr>
            <p:spPr>
              <a:xfrm rot="-273280">
                <a:off x="7527609" y="5081083"/>
                <a:ext cx="3257" cy="1445967"/>
              </a:xfrm>
              <a:custGeom>
                <a:avLst/>
                <a:gdLst/>
                <a:ahLst/>
                <a:cxnLst/>
                <a:rect l="l" t="t" r="r" b="b"/>
                <a:pathLst>
                  <a:path w="61" h="27080" fill="none" extrusionOk="0">
                    <a:moveTo>
                      <a:pt x="0" y="1"/>
                    </a:moveTo>
                    <a:lnTo>
                      <a:pt x="60" y="2708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2"/>
              <p:cNvSpPr/>
              <p:nvPr/>
            </p:nvSpPr>
            <p:spPr>
              <a:xfrm rot="-273280">
                <a:off x="7634452" y="5091369"/>
                <a:ext cx="2029" cy="1446607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092" fill="none" extrusionOk="0">
                    <a:moveTo>
                      <a:pt x="1" y="1"/>
                    </a:moveTo>
                    <a:lnTo>
                      <a:pt x="37" y="27092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 rot="-273280">
                <a:off x="7739967" y="5100402"/>
                <a:ext cx="2670" cy="144724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7104" fill="none" extrusionOk="0">
                    <a:moveTo>
                      <a:pt x="1" y="1"/>
                    </a:moveTo>
                    <a:lnTo>
                      <a:pt x="49" y="27104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 rot="-273280">
                <a:off x="7846866" y="5110688"/>
                <a:ext cx="1335" cy="1447942"/>
              </a:xfrm>
              <a:custGeom>
                <a:avLst/>
                <a:gdLst/>
                <a:ahLst/>
                <a:cxnLst/>
                <a:rect l="l" t="t" r="r" b="b"/>
                <a:pathLst>
                  <a:path w="25" h="27117" fill="none" extrusionOk="0">
                    <a:moveTo>
                      <a:pt x="1" y="1"/>
                    </a:moveTo>
                    <a:lnTo>
                      <a:pt x="25" y="27116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 rot="-273280">
                <a:off x="7952485" y="5121051"/>
                <a:ext cx="1976" cy="144853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128" fill="none" extrusionOk="0">
                    <a:moveTo>
                      <a:pt x="0" y="0"/>
                    </a:moveTo>
                    <a:lnTo>
                      <a:pt x="37" y="27127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 rot="-273280">
                <a:off x="8059327" y="5129952"/>
                <a:ext cx="1976" cy="145050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165" fill="none" extrusionOk="0">
                    <a:moveTo>
                      <a:pt x="0" y="1"/>
                    </a:moveTo>
                    <a:lnTo>
                      <a:pt x="37" y="27165"/>
                    </a:lnTo>
                  </a:path>
                </a:pathLst>
              </a:custGeom>
              <a:noFill/>
              <a:ln w="19050" cap="flat" cmpd="sng">
                <a:solidFill>
                  <a:srgbClr val="B4B4B4"/>
                </a:solidFill>
                <a:prstDash val="solid"/>
                <a:miter lim="120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 rot="-273280">
                <a:off x="-2669615" y="4055794"/>
                <a:ext cx="79984" cy="1476242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27647" extrusionOk="0">
                    <a:moveTo>
                      <a:pt x="556" y="1"/>
                    </a:moveTo>
                    <a:lnTo>
                      <a:pt x="1" y="242"/>
                    </a:lnTo>
                    <a:lnTo>
                      <a:pt x="834" y="27647"/>
                    </a:lnTo>
                    <a:lnTo>
                      <a:pt x="1498" y="27285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 rot="-273280">
                <a:off x="-2911402" y="4037825"/>
                <a:ext cx="285602" cy="150523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28190" extrusionOk="0">
                    <a:moveTo>
                      <a:pt x="1" y="0"/>
                    </a:moveTo>
                    <a:lnTo>
                      <a:pt x="858" y="27357"/>
                    </a:lnTo>
                    <a:lnTo>
                      <a:pt x="5349" y="28190"/>
                    </a:lnTo>
                    <a:lnTo>
                      <a:pt x="5349" y="28190"/>
                    </a:lnTo>
                    <a:lnTo>
                      <a:pt x="4516" y="78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E2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 rot="-273280">
                <a:off x="7978367" y="5016348"/>
                <a:ext cx="315930" cy="70963"/>
              </a:xfrm>
              <a:custGeom>
                <a:avLst/>
                <a:gdLst/>
                <a:ahLst/>
                <a:cxnLst/>
                <a:rect l="l" t="t" r="r" b="b"/>
                <a:pathLst>
                  <a:path w="5917" h="1329" extrusionOk="0">
                    <a:moveTo>
                      <a:pt x="882" y="0"/>
                    </a:moveTo>
                    <a:lnTo>
                      <a:pt x="0" y="399"/>
                    </a:lnTo>
                    <a:lnTo>
                      <a:pt x="5312" y="1328"/>
                    </a:lnTo>
                    <a:lnTo>
                      <a:pt x="5916" y="809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 rot="-273280">
                <a:off x="8325989" y="5045645"/>
                <a:ext cx="34225" cy="1607757"/>
              </a:xfrm>
              <a:custGeom>
                <a:avLst/>
                <a:gdLst/>
                <a:ahLst/>
                <a:cxnLst/>
                <a:rect l="l" t="t" r="r" b="b"/>
                <a:pathLst>
                  <a:path w="641" h="30110" extrusionOk="0">
                    <a:moveTo>
                      <a:pt x="604" y="0"/>
                    </a:moveTo>
                    <a:lnTo>
                      <a:pt x="0" y="519"/>
                    </a:lnTo>
                    <a:lnTo>
                      <a:pt x="0" y="30109"/>
                    </a:lnTo>
                    <a:lnTo>
                      <a:pt x="640" y="29506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 rot="-273280">
                <a:off x="8041993" y="5036352"/>
                <a:ext cx="283680" cy="1629703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30521" extrusionOk="0">
                    <a:moveTo>
                      <a:pt x="0" y="1"/>
                    </a:moveTo>
                    <a:lnTo>
                      <a:pt x="25" y="29542"/>
                    </a:lnTo>
                    <a:lnTo>
                      <a:pt x="5312" y="30520"/>
                    </a:lnTo>
                    <a:lnTo>
                      <a:pt x="5312" y="9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E2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3" name="Google Shape;873;p32"/>
            <p:cNvSpPr/>
            <p:nvPr/>
          </p:nvSpPr>
          <p:spPr>
            <a:xfrm rot="-273280">
              <a:off x="-3037633" y="4020253"/>
              <a:ext cx="270812" cy="50353"/>
            </a:xfrm>
            <a:custGeom>
              <a:avLst/>
              <a:gdLst/>
              <a:ahLst/>
              <a:cxnLst/>
              <a:rect l="l" t="t" r="r" b="b"/>
              <a:pathLst>
                <a:path w="5072" h="943" extrusionOk="0">
                  <a:moveTo>
                    <a:pt x="797" y="0"/>
                  </a:moveTo>
                  <a:lnTo>
                    <a:pt x="1" y="157"/>
                  </a:lnTo>
                  <a:lnTo>
                    <a:pt x="4516" y="942"/>
                  </a:lnTo>
                  <a:lnTo>
                    <a:pt x="5071" y="701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8;p33">
            <a:extLst>
              <a:ext uri="{FF2B5EF4-FFF2-40B4-BE49-F238E27FC236}">
                <a16:creationId xmlns:a16="http://schemas.microsoft.com/office/drawing/2014/main" id="{F5B628E8-55D8-4BAE-920C-2B427D3C0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5143" y="256144"/>
            <a:ext cx="6629948" cy="10536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2"/>
                </a:solidFill>
                <a:latin typeface="Algerian" panose="04020705040A02060702" pitchFamily="82" charset="0"/>
              </a:rPr>
              <a:t>Mobile app development &amp; architecture</a:t>
            </a:r>
            <a:endParaRPr sz="36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8D2D2-1872-45E0-A86E-0FB6BC93FE1B}"/>
              </a:ext>
            </a:extLst>
          </p:cNvPr>
          <p:cNvSpPr/>
          <p:nvPr/>
        </p:nvSpPr>
        <p:spPr>
          <a:xfrm>
            <a:off x="2569910" y="4579579"/>
            <a:ext cx="4320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https://ai2.appinventor.mit.edu/#6673731233579008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36C46-0A60-4FE3-B1A6-0B0AEAF1FC5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5" b="14636"/>
          <a:stretch/>
        </p:blipFill>
        <p:spPr bwMode="auto">
          <a:xfrm>
            <a:off x="3246473" y="1309813"/>
            <a:ext cx="3033825" cy="3205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3941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8;p33">
            <a:extLst>
              <a:ext uri="{FF2B5EF4-FFF2-40B4-BE49-F238E27FC236}">
                <a16:creationId xmlns:a16="http://schemas.microsoft.com/office/drawing/2014/main" id="{F5B628E8-55D8-4BAE-920C-2B427D3C0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5143" y="256144"/>
            <a:ext cx="6629948" cy="10536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2"/>
                </a:solidFill>
                <a:latin typeface="Algerian" panose="04020705040A02060702" pitchFamily="82" charset="0"/>
              </a:rPr>
              <a:t>Mobile app development &amp; architecture</a:t>
            </a:r>
            <a:endParaRPr sz="36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4C166-7792-4CBE-86B0-68B0FFC43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6"/>
          <a:stretch/>
        </p:blipFill>
        <p:spPr>
          <a:xfrm>
            <a:off x="1044566" y="1309813"/>
            <a:ext cx="7434154" cy="35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8;p33">
            <a:extLst>
              <a:ext uri="{FF2B5EF4-FFF2-40B4-BE49-F238E27FC236}">
                <a16:creationId xmlns:a16="http://schemas.microsoft.com/office/drawing/2014/main" id="{F5B628E8-55D8-4BAE-920C-2B427D3C0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063" y="291586"/>
            <a:ext cx="6629948" cy="105366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2"/>
                </a:solidFill>
                <a:latin typeface="Algerian" panose="04020705040A02060702" pitchFamily="82" charset="0"/>
              </a:rPr>
              <a:t>SIMULATION ON PROTEOUS SOFTWARE</a:t>
            </a:r>
            <a:endParaRPr sz="36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F48EC-8EA8-4BFC-92D1-AED5D87DB6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8" y="1327029"/>
            <a:ext cx="6956013" cy="3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3"/>
          <p:cNvSpPr txBox="1">
            <a:spLocks noGrp="1"/>
          </p:cNvSpPr>
          <p:nvPr>
            <p:ph type="title"/>
          </p:nvPr>
        </p:nvSpPr>
        <p:spPr>
          <a:xfrm>
            <a:off x="2199685" y="288174"/>
            <a:ext cx="4744629" cy="6333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Revised cost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091637-D291-44AF-BB2C-B90D217E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4606"/>
              </p:ext>
            </p:extLst>
          </p:nvPr>
        </p:nvGraphicFramePr>
        <p:xfrm>
          <a:off x="1779182" y="1012706"/>
          <a:ext cx="5443870" cy="3397053"/>
        </p:xfrm>
        <a:graphic>
          <a:graphicData uri="http://schemas.openxmlformats.org/drawingml/2006/table">
            <a:tbl>
              <a:tblPr firstRow="1" firstCol="1" bandRow="1">
                <a:tableStyleId>{0BAC3C07-012D-445D-891C-B61C4BD426EF}</a:tableStyleId>
              </a:tblPr>
              <a:tblGrid>
                <a:gridCol w="2962939">
                  <a:extLst>
                    <a:ext uri="{9D8B030D-6E8A-4147-A177-3AD203B41FA5}">
                      <a16:colId xmlns:a16="http://schemas.microsoft.com/office/drawing/2014/main" val="2366583407"/>
                    </a:ext>
                  </a:extLst>
                </a:gridCol>
                <a:gridCol w="1481470">
                  <a:extLst>
                    <a:ext uri="{9D8B030D-6E8A-4147-A177-3AD203B41FA5}">
                      <a16:colId xmlns:a16="http://schemas.microsoft.com/office/drawing/2014/main" val="1368772960"/>
                    </a:ext>
                  </a:extLst>
                </a:gridCol>
                <a:gridCol w="999461">
                  <a:extLst>
                    <a:ext uri="{9D8B030D-6E8A-4147-A177-3AD203B41FA5}">
                      <a16:colId xmlns:a16="http://schemas.microsoft.com/office/drawing/2014/main" val="3493717872"/>
                    </a:ext>
                  </a:extLst>
                </a:gridCol>
              </a:tblGrid>
              <a:tr h="2438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QTY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774646"/>
                  </a:ext>
                </a:extLst>
              </a:tr>
              <a:tr h="2438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 550 (22000 rpm)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588446"/>
                  </a:ext>
                </a:extLst>
              </a:tr>
              <a:tr h="214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 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4682490"/>
                  </a:ext>
                </a:extLst>
              </a:tr>
              <a:tr h="2475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 motor(gear)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539389"/>
                  </a:ext>
                </a:extLst>
              </a:tr>
              <a:tr h="2475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 sensor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3752781"/>
                  </a:ext>
                </a:extLst>
              </a:tr>
              <a:tr h="252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mega, </a:t>
                      </a:r>
                      <a:r>
                        <a:rPr lang="en-US" sz="1400" kern="100" dirty="0" err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uno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543242"/>
                  </a:ext>
                </a:extLst>
              </a:tr>
              <a:tr h="209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L293d motor controller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3411739"/>
                  </a:ext>
                </a:extLst>
              </a:tr>
              <a:tr h="4292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 Arduino module (HC-05 or HC-06)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7622751"/>
                  </a:ext>
                </a:extLst>
              </a:tr>
              <a:tr h="4292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Male-male 10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Female-female10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993269"/>
                  </a:ext>
                </a:extLst>
              </a:tr>
              <a:tr h="209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099664"/>
                  </a:ext>
                </a:extLst>
              </a:tr>
              <a:tr h="209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supply 12v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7798182"/>
                  </a:ext>
                </a:extLst>
              </a:tr>
              <a:tr h="209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structure cost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US" sz="1400" kern="10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248196"/>
                  </a:ext>
                </a:extLst>
              </a:tr>
              <a:tr h="2090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kern="10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8230/=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000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53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3"/>
          <p:cNvSpPr txBox="1">
            <a:spLocks noGrp="1"/>
          </p:cNvSpPr>
          <p:nvPr>
            <p:ph type="title"/>
          </p:nvPr>
        </p:nvSpPr>
        <p:spPr>
          <a:xfrm>
            <a:off x="2326294" y="273191"/>
            <a:ext cx="4011201" cy="63331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marketize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56206-050D-44F8-AF7C-6D5DC396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20" y="991769"/>
            <a:ext cx="2940148" cy="37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3"/>
          <p:cNvSpPr txBox="1">
            <a:spLocks noGrp="1"/>
          </p:cNvSpPr>
          <p:nvPr>
            <p:ph type="title"/>
          </p:nvPr>
        </p:nvSpPr>
        <p:spPr>
          <a:xfrm>
            <a:off x="370885" y="289086"/>
            <a:ext cx="5892029" cy="625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Problems faced 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282B0-2F33-4639-8B61-FEFE8C6BCC75}"/>
              </a:ext>
            </a:extLst>
          </p:cNvPr>
          <p:cNvSpPr txBox="1"/>
          <p:nvPr/>
        </p:nvSpPr>
        <p:spPr>
          <a:xfrm>
            <a:off x="287433" y="1113804"/>
            <a:ext cx="85691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 was very tough.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can’t working on calculation. Because wind speed, humidity, ball material will change lot of things. So need to the physical tests.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 in different environments user need specialist help.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engineering workshop was very difficult.</a:t>
            </a:r>
          </a:p>
        </p:txBody>
      </p:sp>
    </p:spTree>
    <p:extLst>
      <p:ext uri="{BB962C8B-B14F-4D97-AF65-F5344CB8AC3E}">
        <p14:creationId xmlns:p14="http://schemas.microsoft.com/office/powerpoint/2010/main" val="121717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5"/>
          <p:cNvSpPr/>
          <p:nvPr/>
        </p:nvSpPr>
        <p:spPr>
          <a:xfrm>
            <a:off x="3438700" y="4301075"/>
            <a:ext cx="773100" cy="262500"/>
          </a:xfrm>
          <a:prstGeom prst="ellipse">
            <a:avLst/>
          </a:prstGeom>
          <a:solidFill>
            <a:srgbClr val="B1A9A2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625B3-F4FD-4C27-9B10-5C853B53670E}"/>
              </a:ext>
            </a:extLst>
          </p:cNvPr>
          <p:cNvSpPr txBox="1"/>
          <p:nvPr/>
        </p:nvSpPr>
        <p:spPr>
          <a:xfrm>
            <a:off x="886266" y="337623"/>
            <a:ext cx="77161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CC8B5-3AFE-42D3-95F1-470FD324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19" y="1445619"/>
            <a:ext cx="2390995" cy="23639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17299A-086F-4D67-805E-B3CEED442B29}"/>
              </a:ext>
            </a:extLst>
          </p:cNvPr>
          <p:cNvSpPr txBox="1"/>
          <p:nvPr/>
        </p:nvSpPr>
        <p:spPr>
          <a:xfrm>
            <a:off x="3195711" y="3709123"/>
            <a:ext cx="275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Mr.Keshavan </a:t>
            </a:r>
          </a:p>
        </p:txBody>
      </p:sp>
    </p:spTree>
    <p:extLst>
      <p:ext uri="{BB962C8B-B14F-4D97-AF65-F5344CB8AC3E}">
        <p14:creationId xmlns:p14="http://schemas.microsoft.com/office/powerpoint/2010/main" val="205251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35"/>
          <p:cNvGrpSpPr/>
          <p:nvPr/>
        </p:nvGrpSpPr>
        <p:grpSpPr>
          <a:xfrm flipH="1">
            <a:off x="633075" y="1619700"/>
            <a:ext cx="1386800" cy="2467700"/>
            <a:chOff x="7352100" y="2571750"/>
            <a:chExt cx="1386800" cy="2467700"/>
          </a:xfrm>
        </p:grpSpPr>
        <p:sp>
          <p:nvSpPr>
            <p:cNvPr id="909" name="Google Shape;909;p35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5"/>
          <p:cNvSpPr txBox="1">
            <a:spLocks noGrp="1"/>
          </p:cNvSpPr>
          <p:nvPr>
            <p:ph type="title"/>
          </p:nvPr>
        </p:nvSpPr>
        <p:spPr>
          <a:xfrm>
            <a:off x="1768487" y="1818274"/>
            <a:ext cx="5649575" cy="125707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tx2"/>
                </a:solidFill>
                <a:latin typeface="Algerian" panose="04020705040A02060702" pitchFamily="82" charset="0"/>
              </a:rPr>
              <a:t>Thank you!</a:t>
            </a:r>
            <a:r>
              <a:rPr lang="fr" sz="7200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endParaRPr sz="72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920" name="Google Shape;920;p35"/>
          <p:cNvSpPr/>
          <p:nvPr/>
        </p:nvSpPr>
        <p:spPr>
          <a:xfrm>
            <a:off x="3438700" y="4301075"/>
            <a:ext cx="773100" cy="262500"/>
          </a:xfrm>
          <a:prstGeom prst="ellipse">
            <a:avLst/>
          </a:prstGeom>
          <a:solidFill>
            <a:srgbClr val="B1A9A2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7037200" y="1619700"/>
            <a:ext cx="1386800" cy="2467700"/>
            <a:chOff x="7352100" y="2571750"/>
            <a:chExt cx="1386800" cy="2467700"/>
          </a:xfrm>
        </p:grpSpPr>
        <p:sp>
          <p:nvSpPr>
            <p:cNvPr id="922" name="Google Shape;922;p35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1" name="Google Shape;9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75" y="5400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4"/>
          <p:cNvSpPr txBox="1">
            <a:spLocks noGrp="1"/>
          </p:cNvSpPr>
          <p:nvPr>
            <p:ph type="title" idx="21"/>
          </p:nvPr>
        </p:nvSpPr>
        <p:spPr>
          <a:xfrm>
            <a:off x="1423171" y="280313"/>
            <a:ext cx="6297657" cy="6302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TABLE OF CONTENTS</a:t>
            </a:r>
            <a:endParaRPr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903" name="Google Shape;9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700" y="6788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5097A3-1A0C-4734-912E-1B1A066A6288}"/>
              </a:ext>
            </a:extLst>
          </p:cNvPr>
          <p:cNvSpPr txBox="1"/>
          <p:nvPr/>
        </p:nvSpPr>
        <p:spPr>
          <a:xfrm>
            <a:off x="712800" y="1092950"/>
            <a:ext cx="650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DESIGN OF FINAL PRODUCT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REVISED COST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MARKETIZING METHOD – POSTER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FACED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DFAD5C97-E062-4D5B-AA02-C706AF856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438" y="742950"/>
            <a:ext cx="64611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8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3"/>
          <p:cNvSpPr txBox="1">
            <a:spLocks noGrp="1"/>
          </p:cNvSpPr>
          <p:nvPr>
            <p:ph type="title"/>
          </p:nvPr>
        </p:nvSpPr>
        <p:spPr>
          <a:xfrm>
            <a:off x="2199685" y="288174"/>
            <a:ext cx="4744629" cy="70419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79" name="Google Shape;879;p33"/>
          <p:cNvSpPr txBox="1">
            <a:spLocks noGrp="1"/>
          </p:cNvSpPr>
          <p:nvPr>
            <p:ph type="body" idx="1"/>
          </p:nvPr>
        </p:nvSpPr>
        <p:spPr>
          <a:xfrm>
            <a:off x="720000" y="1335313"/>
            <a:ext cx="7704000" cy="2946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tennis is a popular sport enjoyed by people of all ages and skill levels.</a:t>
            </a: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of the key aspects of table tennis is mastering different types of serves.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42"/>
          <p:cNvGrpSpPr/>
          <p:nvPr/>
        </p:nvGrpSpPr>
        <p:grpSpPr>
          <a:xfrm>
            <a:off x="7439625" y="-3749050"/>
            <a:ext cx="14553650" cy="8766000"/>
            <a:chOff x="2727575" y="779450"/>
            <a:chExt cx="14553650" cy="8766000"/>
          </a:xfrm>
        </p:grpSpPr>
        <p:sp>
          <p:nvSpPr>
            <p:cNvPr id="1080" name="Google Shape;1080;p42"/>
            <p:cNvSpPr/>
            <p:nvPr/>
          </p:nvSpPr>
          <p:spPr>
            <a:xfrm>
              <a:off x="2727575" y="4976400"/>
              <a:ext cx="7331000" cy="4569050"/>
            </a:xfrm>
            <a:custGeom>
              <a:avLst/>
              <a:gdLst/>
              <a:ahLst/>
              <a:cxnLst/>
              <a:rect l="l" t="t" r="r" b="b"/>
              <a:pathLst>
                <a:path w="293240" h="182762" extrusionOk="0">
                  <a:moveTo>
                    <a:pt x="49" y="1"/>
                  </a:moveTo>
                  <a:lnTo>
                    <a:pt x="1" y="13514"/>
                  </a:lnTo>
                  <a:lnTo>
                    <a:pt x="293204" y="182761"/>
                  </a:lnTo>
                  <a:lnTo>
                    <a:pt x="293240" y="169248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2728775" y="779450"/>
              <a:ext cx="14552450" cy="8428150"/>
            </a:xfrm>
            <a:custGeom>
              <a:avLst/>
              <a:gdLst/>
              <a:ahLst/>
              <a:cxnLst/>
              <a:rect l="l" t="t" r="r" b="b"/>
              <a:pathLst>
                <a:path w="582098" h="337126" extrusionOk="0">
                  <a:moveTo>
                    <a:pt x="288894" y="1"/>
                  </a:moveTo>
                  <a:lnTo>
                    <a:pt x="1" y="167879"/>
                  </a:lnTo>
                  <a:lnTo>
                    <a:pt x="293192" y="337126"/>
                  </a:lnTo>
                  <a:lnTo>
                    <a:pt x="582097" y="169236"/>
                  </a:lnTo>
                  <a:lnTo>
                    <a:pt x="288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3452075" y="1198250"/>
              <a:ext cx="13105525" cy="7590250"/>
            </a:xfrm>
            <a:custGeom>
              <a:avLst/>
              <a:gdLst/>
              <a:ahLst/>
              <a:cxnLst/>
              <a:rect l="l" t="t" r="r" b="b"/>
              <a:pathLst>
                <a:path w="524221" h="303610" extrusionOk="0">
                  <a:moveTo>
                    <a:pt x="259986" y="1"/>
                  </a:moveTo>
                  <a:lnTo>
                    <a:pt x="1" y="151091"/>
                  </a:lnTo>
                  <a:lnTo>
                    <a:pt x="264248" y="303610"/>
                  </a:lnTo>
                  <a:lnTo>
                    <a:pt x="524221" y="152520"/>
                  </a:lnTo>
                  <a:lnTo>
                    <a:pt x="259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3" name="Google Shape;10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5" y="43152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878;p33">
            <a:extLst>
              <a:ext uri="{FF2B5EF4-FFF2-40B4-BE49-F238E27FC236}">
                <a16:creationId xmlns:a16="http://schemas.microsoft.com/office/drawing/2014/main" id="{2EF33BFA-10E4-4CA7-B94D-8C74A9F7A504}"/>
              </a:ext>
            </a:extLst>
          </p:cNvPr>
          <p:cNvSpPr txBox="1">
            <a:spLocks/>
          </p:cNvSpPr>
          <p:nvPr/>
        </p:nvSpPr>
        <p:spPr>
          <a:xfrm>
            <a:off x="311318" y="309947"/>
            <a:ext cx="7331000" cy="6536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Inter Black"/>
              <a:buNone/>
              <a:defRPr sz="3500" b="0" i="0" u="none" strike="noStrike" cap="none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AAB7B-97C2-48B9-848C-0080287CA469}"/>
              </a:ext>
            </a:extLst>
          </p:cNvPr>
          <p:cNvSpPr txBox="1"/>
          <p:nvPr/>
        </p:nvSpPr>
        <p:spPr>
          <a:xfrm>
            <a:off x="510425" y="1301447"/>
            <a:ext cx="79683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Practicing table tennis serves alone can be difficult, as players often struggle to maintain consistency variety in their practice session.</a:t>
            </a:r>
          </a:p>
          <a:p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a training partner to provide feedback and variation in serves, players may find challenging to improve their skills effectively.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46"/>
          <p:cNvGrpSpPr/>
          <p:nvPr/>
        </p:nvGrpSpPr>
        <p:grpSpPr>
          <a:xfrm rot="-5556829" flipH="1">
            <a:off x="6759402" y="1725728"/>
            <a:ext cx="2244236" cy="3993439"/>
            <a:chOff x="7352100" y="2571750"/>
            <a:chExt cx="1386800" cy="2467700"/>
          </a:xfrm>
        </p:grpSpPr>
        <p:sp>
          <p:nvSpPr>
            <p:cNvPr id="1155" name="Google Shape;1155;p46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4" name="Google Shape;11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00" y="7629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" name="Google Shape;878;p33">
            <a:extLst>
              <a:ext uri="{FF2B5EF4-FFF2-40B4-BE49-F238E27FC236}">
                <a16:creationId xmlns:a16="http://schemas.microsoft.com/office/drawing/2014/main" id="{1092D10E-190F-4940-B2B7-A70857BF6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284" y="375684"/>
            <a:ext cx="3232515" cy="67356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solution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6BFE4-B464-40B9-A29B-558691FAFABB}"/>
              </a:ext>
            </a:extLst>
          </p:cNvPr>
          <p:cNvSpPr txBox="1"/>
          <p:nvPr/>
        </p:nvSpPr>
        <p:spPr>
          <a:xfrm>
            <a:off x="355600" y="1177050"/>
            <a:ext cx="5680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a solution, TABLE TENNIS SERVE MACHINE that automatically serves table tennis balls with adjustable parameters such as speed, spin, and placement.</a:t>
            </a:r>
          </a:p>
          <a:p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versatile tool for a solo practice session.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46"/>
          <p:cNvGrpSpPr/>
          <p:nvPr/>
        </p:nvGrpSpPr>
        <p:grpSpPr>
          <a:xfrm rot="-5556829" flipH="1">
            <a:off x="6759402" y="1725728"/>
            <a:ext cx="2244236" cy="3993439"/>
            <a:chOff x="7352100" y="2571750"/>
            <a:chExt cx="1386800" cy="2467700"/>
          </a:xfrm>
        </p:grpSpPr>
        <p:sp>
          <p:nvSpPr>
            <p:cNvPr id="1155" name="Google Shape;1155;p46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4" name="Google Shape;11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00" y="7629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" name="Google Shape;878;p33">
            <a:extLst>
              <a:ext uri="{FF2B5EF4-FFF2-40B4-BE49-F238E27FC236}">
                <a16:creationId xmlns:a16="http://schemas.microsoft.com/office/drawing/2014/main" id="{1092D10E-190F-4940-B2B7-A70857BF6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284" y="368595"/>
            <a:ext cx="2316717" cy="6806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scope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6BFE4-B464-40B9-A29B-558691FAFABB}"/>
              </a:ext>
            </a:extLst>
          </p:cNvPr>
          <p:cNvSpPr txBox="1"/>
          <p:nvPr/>
        </p:nvSpPr>
        <p:spPr>
          <a:xfrm>
            <a:off x="355600" y="1177050"/>
            <a:ext cx="5680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involve the implementation of a feedback system to provide users with real-time performance metrics and progress tracking. </a:t>
            </a:r>
          </a:p>
          <a:p>
            <a:endParaRPr lang="en-US" sz="2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machine will be designed to be easy to use, making it suitable for use in various places such as homes, schools, and table tennis clubs.</a:t>
            </a:r>
          </a:p>
        </p:txBody>
      </p:sp>
    </p:spTree>
    <p:extLst>
      <p:ext uri="{BB962C8B-B14F-4D97-AF65-F5344CB8AC3E}">
        <p14:creationId xmlns:p14="http://schemas.microsoft.com/office/powerpoint/2010/main" val="132239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00" y="7629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" name="Google Shape;878;p33">
            <a:extLst>
              <a:ext uri="{FF2B5EF4-FFF2-40B4-BE49-F238E27FC236}">
                <a16:creationId xmlns:a16="http://schemas.microsoft.com/office/drawing/2014/main" id="{1092D10E-190F-4940-B2B7-A70857BF6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0504" y="346730"/>
            <a:ext cx="6311088" cy="68065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COMPLETE DESIGN</a:t>
            </a:r>
            <a:endParaRPr sz="5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68C7B-952F-4AC7-A6C6-075B877A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50" y="1063736"/>
            <a:ext cx="2793466" cy="3733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AF222-D8FB-4811-A102-CD5CFA285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591" y="1063736"/>
            <a:ext cx="2862776" cy="37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35"/>
          <p:cNvGrpSpPr/>
          <p:nvPr/>
        </p:nvGrpSpPr>
        <p:grpSpPr>
          <a:xfrm flipH="1">
            <a:off x="633075" y="1619700"/>
            <a:ext cx="1386800" cy="2467700"/>
            <a:chOff x="7352100" y="2571750"/>
            <a:chExt cx="1386800" cy="2467700"/>
          </a:xfrm>
        </p:grpSpPr>
        <p:sp>
          <p:nvSpPr>
            <p:cNvPr id="909" name="Google Shape;909;p35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35"/>
          <p:cNvSpPr txBox="1">
            <a:spLocks noGrp="1"/>
          </p:cNvSpPr>
          <p:nvPr>
            <p:ph type="title"/>
          </p:nvPr>
        </p:nvSpPr>
        <p:spPr>
          <a:xfrm>
            <a:off x="1717137" y="1474487"/>
            <a:ext cx="5649575" cy="226912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tx2"/>
                </a:solidFill>
                <a:latin typeface="Algerian" panose="04020705040A02060702" pitchFamily="82" charset="0"/>
              </a:rPr>
              <a:t>Software process</a:t>
            </a:r>
            <a:endParaRPr sz="72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920" name="Google Shape;920;p35"/>
          <p:cNvSpPr/>
          <p:nvPr/>
        </p:nvSpPr>
        <p:spPr>
          <a:xfrm>
            <a:off x="3438700" y="4301075"/>
            <a:ext cx="773100" cy="262500"/>
          </a:xfrm>
          <a:prstGeom prst="ellipse">
            <a:avLst/>
          </a:prstGeom>
          <a:solidFill>
            <a:srgbClr val="B1A9A2">
              <a:alpha val="4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35"/>
          <p:cNvGrpSpPr/>
          <p:nvPr/>
        </p:nvGrpSpPr>
        <p:grpSpPr>
          <a:xfrm>
            <a:off x="7037200" y="1619700"/>
            <a:ext cx="1386800" cy="2467700"/>
            <a:chOff x="7352100" y="2571750"/>
            <a:chExt cx="1386800" cy="2467700"/>
          </a:xfrm>
        </p:grpSpPr>
        <p:sp>
          <p:nvSpPr>
            <p:cNvPr id="922" name="Google Shape;922;p35"/>
            <p:cNvSpPr/>
            <p:nvPr/>
          </p:nvSpPr>
          <p:spPr>
            <a:xfrm>
              <a:off x="7352100" y="3812500"/>
              <a:ext cx="632525" cy="1226950"/>
            </a:xfrm>
            <a:custGeom>
              <a:avLst/>
              <a:gdLst/>
              <a:ahLst/>
              <a:cxnLst/>
              <a:rect l="l" t="t" r="r" b="b"/>
              <a:pathLst>
                <a:path w="25301" h="49078" extrusionOk="0">
                  <a:moveTo>
                    <a:pt x="10275" y="46792"/>
                  </a:moveTo>
                  <a:cubicBezTo>
                    <a:pt x="9597" y="49078"/>
                    <a:pt x="1357" y="48792"/>
                    <a:pt x="238" y="42791"/>
                  </a:cubicBezTo>
                  <a:cubicBezTo>
                    <a:pt x="0" y="41470"/>
                    <a:pt x="12549" y="13038"/>
                    <a:pt x="13121" y="10811"/>
                  </a:cubicBezTo>
                  <a:cubicBezTo>
                    <a:pt x="13704" y="8573"/>
                    <a:pt x="11847" y="0"/>
                    <a:pt x="11847" y="0"/>
                  </a:cubicBezTo>
                  <a:lnTo>
                    <a:pt x="25301" y="17026"/>
                  </a:lnTo>
                  <a:cubicBezTo>
                    <a:pt x="25301" y="17026"/>
                    <a:pt x="22467" y="14502"/>
                    <a:pt x="19050" y="22241"/>
                  </a:cubicBezTo>
                  <a:cubicBezTo>
                    <a:pt x="15633" y="29980"/>
                    <a:pt x="11442" y="42577"/>
                    <a:pt x="10275" y="46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7378875" y="3878875"/>
              <a:ext cx="605475" cy="1154025"/>
            </a:xfrm>
            <a:custGeom>
              <a:avLst/>
              <a:gdLst/>
              <a:ahLst/>
              <a:cxnLst/>
              <a:rect l="l" t="t" r="r" b="b"/>
              <a:pathLst>
                <a:path w="24219" h="46161" extrusionOk="0">
                  <a:moveTo>
                    <a:pt x="24218" y="14371"/>
                  </a:moveTo>
                  <a:lnTo>
                    <a:pt x="12859" y="0"/>
                  </a:lnTo>
                  <a:cubicBezTo>
                    <a:pt x="13443" y="3215"/>
                    <a:pt x="14086" y="7573"/>
                    <a:pt x="13669" y="9180"/>
                  </a:cubicBezTo>
                  <a:cubicBezTo>
                    <a:pt x="13133" y="11252"/>
                    <a:pt x="3918" y="32302"/>
                    <a:pt x="1" y="42291"/>
                  </a:cubicBezTo>
                  <a:cubicBezTo>
                    <a:pt x="2418" y="46161"/>
                    <a:pt x="8621" y="46101"/>
                    <a:pt x="9204" y="44137"/>
                  </a:cubicBezTo>
                  <a:cubicBezTo>
                    <a:pt x="10371" y="39922"/>
                    <a:pt x="14562" y="27325"/>
                    <a:pt x="17979" y="19586"/>
                  </a:cubicBezTo>
                  <a:cubicBezTo>
                    <a:pt x="21384" y="11847"/>
                    <a:pt x="24218" y="14371"/>
                    <a:pt x="24218" y="143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7481575" y="4035725"/>
              <a:ext cx="502775" cy="988850"/>
            </a:xfrm>
            <a:custGeom>
              <a:avLst/>
              <a:gdLst/>
              <a:ahLst/>
              <a:cxnLst/>
              <a:rect l="l" t="t" r="r" b="b"/>
              <a:pathLst>
                <a:path w="20111" h="39554" extrusionOk="0">
                  <a:moveTo>
                    <a:pt x="20110" y="8097"/>
                  </a:moveTo>
                  <a:lnTo>
                    <a:pt x="13704" y="1"/>
                  </a:lnTo>
                  <a:cubicBezTo>
                    <a:pt x="13978" y="2061"/>
                    <a:pt x="14121" y="4001"/>
                    <a:pt x="13883" y="4942"/>
                  </a:cubicBezTo>
                  <a:cubicBezTo>
                    <a:pt x="13323" y="7157"/>
                    <a:pt x="1941" y="33017"/>
                    <a:pt x="0" y="38922"/>
                  </a:cubicBezTo>
                  <a:cubicBezTo>
                    <a:pt x="2358" y="39553"/>
                    <a:pt x="4715" y="39053"/>
                    <a:pt x="5061" y="37887"/>
                  </a:cubicBezTo>
                  <a:cubicBezTo>
                    <a:pt x="6239" y="33672"/>
                    <a:pt x="10418" y="21063"/>
                    <a:pt x="13847" y="13324"/>
                  </a:cubicBezTo>
                  <a:cubicBezTo>
                    <a:pt x="17276" y="5573"/>
                    <a:pt x="20110" y="8097"/>
                    <a:pt x="20110" y="8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7589925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3" y="1"/>
                  </a:moveTo>
                  <a:cubicBezTo>
                    <a:pt x="17442" y="1"/>
                    <a:pt x="12003" y="3170"/>
                    <a:pt x="7168" y="12304"/>
                  </a:cubicBezTo>
                  <a:cubicBezTo>
                    <a:pt x="0" y="25854"/>
                    <a:pt x="858" y="39605"/>
                    <a:pt x="1608" y="45046"/>
                  </a:cubicBezTo>
                  <a:cubicBezTo>
                    <a:pt x="1798" y="46523"/>
                    <a:pt x="2322" y="47844"/>
                    <a:pt x="3060" y="48725"/>
                  </a:cubicBezTo>
                  <a:lnTo>
                    <a:pt x="12347" y="59786"/>
                  </a:lnTo>
                  <a:lnTo>
                    <a:pt x="21634" y="70835"/>
                  </a:lnTo>
                  <a:cubicBezTo>
                    <a:pt x="22238" y="71565"/>
                    <a:pt x="22953" y="71953"/>
                    <a:pt x="23662" y="71953"/>
                  </a:cubicBezTo>
                  <a:cubicBezTo>
                    <a:pt x="23820" y="71953"/>
                    <a:pt x="23978" y="71934"/>
                    <a:pt x="24134" y="71895"/>
                  </a:cubicBezTo>
                  <a:cubicBezTo>
                    <a:pt x="27325" y="71157"/>
                    <a:pt x="35064" y="67621"/>
                    <a:pt x="39791" y="51178"/>
                  </a:cubicBezTo>
                  <a:cubicBezTo>
                    <a:pt x="45958" y="29783"/>
                    <a:pt x="39350" y="12697"/>
                    <a:pt x="33707" y="5982"/>
                  </a:cubicBezTo>
                  <a:cubicBezTo>
                    <a:pt x="30998" y="2745"/>
                    <a:pt x="26903" y="1"/>
                    <a:pt x="22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7578300" y="2571750"/>
              <a:ext cx="1149275" cy="1798850"/>
            </a:xfrm>
            <a:custGeom>
              <a:avLst/>
              <a:gdLst/>
              <a:ahLst/>
              <a:cxnLst/>
              <a:rect l="l" t="t" r="r" b="b"/>
              <a:pathLst>
                <a:path w="45971" h="71954" extrusionOk="0">
                  <a:moveTo>
                    <a:pt x="22362" y="1"/>
                  </a:moveTo>
                  <a:cubicBezTo>
                    <a:pt x="17461" y="1"/>
                    <a:pt x="12022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58" y="70835"/>
                  </a:lnTo>
                  <a:cubicBezTo>
                    <a:pt x="22252" y="71565"/>
                    <a:pt x="22966" y="71953"/>
                    <a:pt x="23681" y="71953"/>
                  </a:cubicBezTo>
                  <a:cubicBezTo>
                    <a:pt x="23841" y="71953"/>
                    <a:pt x="24000" y="71934"/>
                    <a:pt x="24159" y="71895"/>
                  </a:cubicBezTo>
                  <a:cubicBezTo>
                    <a:pt x="27338" y="71157"/>
                    <a:pt x="35077" y="67621"/>
                    <a:pt x="39815" y="51178"/>
                  </a:cubicBezTo>
                  <a:cubicBezTo>
                    <a:pt x="45971" y="29783"/>
                    <a:pt x="39363" y="12697"/>
                    <a:pt x="33731" y="5982"/>
                  </a:cubicBezTo>
                  <a:cubicBezTo>
                    <a:pt x="31017" y="2745"/>
                    <a:pt x="26922" y="1"/>
                    <a:pt x="2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7559850" y="2571750"/>
              <a:ext cx="1148675" cy="1798850"/>
            </a:xfrm>
            <a:custGeom>
              <a:avLst/>
              <a:gdLst/>
              <a:ahLst/>
              <a:cxnLst/>
              <a:rect l="l" t="t" r="r" b="b"/>
              <a:pathLst>
                <a:path w="45947" h="71954" extrusionOk="0">
                  <a:moveTo>
                    <a:pt x="22339" y="1"/>
                  </a:moveTo>
                  <a:cubicBezTo>
                    <a:pt x="17439" y="1"/>
                    <a:pt x="12003" y="3170"/>
                    <a:pt x="7168" y="12304"/>
                  </a:cubicBezTo>
                  <a:cubicBezTo>
                    <a:pt x="1" y="25854"/>
                    <a:pt x="858" y="39605"/>
                    <a:pt x="1608" y="45046"/>
                  </a:cubicBezTo>
                  <a:cubicBezTo>
                    <a:pt x="1799" y="46523"/>
                    <a:pt x="2322" y="47844"/>
                    <a:pt x="3061" y="48725"/>
                  </a:cubicBezTo>
                  <a:lnTo>
                    <a:pt x="12348" y="59786"/>
                  </a:lnTo>
                  <a:lnTo>
                    <a:pt x="21634" y="70835"/>
                  </a:lnTo>
                  <a:cubicBezTo>
                    <a:pt x="22228" y="71565"/>
                    <a:pt x="22949" y="71953"/>
                    <a:pt x="23661" y="71953"/>
                  </a:cubicBezTo>
                  <a:cubicBezTo>
                    <a:pt x="23820" y="71953"/>
                    <a:pt x="23978" y="71934"/>
                    <a:pt x="24135" y="71895"/>
                  </a:cubicBezTo>
                  <a:cubicBezTo>
                    <a:pt x="27326" y="71157"/>
                    <a:pt x="35065" y="67621"/>
                    <a:pt x="39791" y="51178"/>
                  </a:cubicBezTo>
                  <a:cubicBezTo>
                    <a:pt x="45947" y="29783"/>
                    <a:pt x="39351" y="12697"/>
                    <a:pt x="33707" y="5982"/>
                  </a:cubicBezTo>
                  <a:cubicBezTo>
                    <a:pt x="30993" y="2745"/>
                    <a:pt x="26898" y="1"/>
                    <a:pt x="22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752770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44" y="1"/>
                  </a:moveTo>
                  <a:cubicBezTo>
                    <a:pt x="17443" y="1"/>
                    <a:pt x="12004" y="3170"/>
                    <a:pt x="7168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799" y="46523"/>
                    <a:pt x="2323" y="47844"/>
                    <a:pt x="3073" y="48725"/>
                  </a:cubicBezTo>
                  <a:lnTo>
                    <a:pt x="12360" y="59786"/>
                  </a:lnTo>
                  <a:lnTo>
                    <a:pt x="21646" y="70835"/>
                  </a:lnTo>
                  <a:cubicBezTo>
                    <a:pt x="22240" y="71565"/>
                    <a:pt x="22954" y="71953"/>
                    <a:pt x="23669" y="71953"/>
                  </a:cubicBezTo>
                  <a:cubicBezTo>
                    <a:pt x="23829" y="71953"/>
                    <a:pt x="23988" y="71934"/>
                    <a:pt x="24147" y="71895"/>
                  </a:cubicBezTo>
                  <a:cubicBezTo>
                    <a:pt x="27338" y="71157"/>
                    <a:pt x="35065" y="67644"/>
                    <a:pt x="39792" y="51178"/>
                  </a:cubicBezTo>
                  <a:cubicBezTo>
                    <a:pt x="45959" y="29783"/>
                    <a:pt x="39351" y="12697"/>
                    <a:pt x="33707" y="5982"/>
                  </a:cubicBezTo>
                  <a:cubicBezTo>
                    <a:pt x="30999" y="2745"/>
                    <a:pt x="26904" y="1"/>
                    <a:pt x="22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7516400" y="2571750"/>
              <a:ext cx="1149575" cy="1798850"/>
            </a:xfrm>
            <a:custGeom>
              <a:avLst/>
              <a:gdLst/>
              <a:ahLst/>
              <a:cxnLst/>
              <a:rect l="l" t="t" r="r" b="b"/>
              <a:pathLst>
                <a:path w="45983" h="71954" extrusionOk="0">
                  <a:moveTo>
                    <a:pt x="22352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0" y="25854"/>
                    <a:pt x="870" y="39605"/>
                    <a:pt x="1620" y="45046"/>
                  </a:cubicBezTo>
                  <a:cubicBezTo>
                    <a:pt x="1810" y="46523"/>
                    <a:pt x="2334" y="47844"/>
                    <a:pt x="3072" y="48725"/>
                  </a:cubicBezTo>
                  <a:lnTo>
                    <a:pt x="12371" y="59786"/>
                  </a:lnTo>
                  <a:lnTo>
                    <a:pt x="21658" y="70835"/>
                  </a:lnTo>
                  <a:cubicBezTo>
                    <a:pt x="22261" y="71565"/>
                    <a:pt x="22977" y="71953"/>
                    <a:pt x="23686" y="71953"/>
                  </a:cubicBezTo>
                  <a:cubicBezTo>
                    <a:pt x="23844" y="71953"/>
                    <a:pt x="24002" y="71934"/>
                    <a:pt x="24158" y="71895"/>
                  </a:cubicBezTo>
                  <a:cubicBezTo>
                    <a:pt x="27349" y="71157"/>
                    <a:pt x="35088" y="67621"/>
                    <a:pt x="39815" y="51178"/>
                  </a:cubicBezTo>
                  <a:cubicBezTo>
                    <a:pt x="45982" y="29783"/>
                    <a:pt x="39374" y="12697"/>
                    <a:pt x="33731" y="5982"/>
                  </a:cubicBezTo>
                  <a:cubicBezTo>
                    <a:pt x="31011" y="2745"/>
                    <a:pt x="26913" y="1"/>
                    <a:pt x="223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7496750" y="2571750"/>
              <a:ext cx="1148975" cy="1798850"/>
            </a:xfrm>
            <a:custGeom>
              <a:avLst/>
              <a:gdLst/>
              <a:ahLst/>
              <a:cxnLst/>
              <a:rect l="l" t="t" r="r" b="b"/>
              <a:pathLst>
                <a:path w="45959" h="71954" extrusionOk="0">
                  <a:moveTo>
                    <a:pt x="22351" y="1"/>
                  </a:moveTo>
                  <a:cubicBezTo>
                    <a:pt x="17451" y="1"/>
                    <a:pt x="12015" y="3170"/>
                    <a:pt x="7180" y="12304"/>
                  </a:cubicBezTo>
                  <a:cubicBezTo>
                    <a:pt x="1" y="25854"/>
                    <a:pt x="870" y="39605"/>
                    <a:pt x="1608" y="45046"/>
                  </a:cubicBezTo>
                  <a:cubicBezTo>
                    <a:pt x="1810" y="46523"/>
                    <a:pt x="2322" y="47844"/>
                    <a:pt x="3072" y="48725"/>
                  </a:cubicBezTo>
                  <a:lnTo>
                    <a:pt x="12347" y="59786"/>
                  </a:lnTo>
                  <a:lnTo>
                    <a:pt x="21646" y="70835"/>
                  </a:lnTo>
                  <a:cubicBezTo>
                    <a:pt x="22240" y="71565"/>
                    <a:pt x="22953" y="71953"/>
                    <a:pt x="23669" y="71953"/>
                  </a:cubicBezTo>
                  <a:cubicBezTo>
                    <a:pt x="23828" y="71953"/>
                    <a:pt x="23988" y="71934"/>
                    <a:pt x="24146" y="71895"/>
                  </a:cubicBezTo>
                  <a:cubicBezTo>
                    <a:pt x="27325" y="71157"/>
                    <a:pt x="35065" y="67621"/>
                    <a:pt x="39803" y="51178"/>
                  </a:cubicBezTo>
                  <a:cubicBezTo>
                    <a:pt x="45959" y="29783"/>
                    <a:pt x="39351" y="12697"/>
                    <a:pt x="33719" y="5982"/>
                  </a:cubicBezTo>
                  <a:cubicBezTo>
                    <a:pt x="31005" y="2745"/>
                    <a:pt x="26910" y="1"/>
                    <a:pt x="22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1" name="Google Shape;9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75" y="540000"/>
            <a:ext cx="828300" cy="8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089412"/>
      </p:ext>
    </p:extLst>
  </p:cSld>
  <p:clrMapOvr>
    <a:masterClrMapping/>
  </p:clrMapOvr>
</p:sld>
</file>

<file path=ppt/theme/theme1.xml><?xml version="1.0" encoding="utf-8"?>
<a:theme xmlns:a="http://schemas.openxmlformats.org/drawingml/2006/main" name="Cours de Tennis de Table by Slidesgo ">
  <a:themeElements>
    <a:clrScheme name="Simple Light">
      <a:dk1>
        <a:srgbClr val="191919"/>
      </a:dk1>
      <a:lt1>
        <a:srgbClr val="0E2B4B"/>
      </a:lt1>
      <a:dk2>
        <a:srgbClr val="B72019"/>
      </a:dk2>
      <a:lt2>
        <a:srgbClr val="FFFFFF"/>
      </a:lt2>
      <a:accent1>
        <a:srgbClr val="B1A9A2"/>
      </a:accent1>
      <a:accent2>
        <a:srgbClr val="C45B50"/>
      </a:accent2>
      <a:accent3>
        <a:srgbClr val="F2610E"/>
      </a:accent3>
      <a:accent4>
        <a:srgbClr val="FFB72F"/>
      </a:accent4>
      <a:accent5>
        <a:srgbClr val="0A112D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448</Words>
  <Application>Microsoft Office PowerPoint</Application>
  <PresentationFormat>On-screen Show (16:9)</PresentationFormat>
  <Paragraphs>92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Bai Jamjuree SemiBold</vt:lpstr>
      <vt:lpstr>Calibri</vt:lpstr>
      <vt:lpstr>Inter</vt:lpstr>
      <vt:lpstr>Anaheim</vt:lpstr>
      <vt:lpstr>Times New Roman</vt:lpstr>
      <vt:lpstr>Roboto Condensed Light</vt:lpstr>
      <vt:lpstr>Inter Black</vt:lpstr>
      <vt:lpstr>Wingdings</vt:lpstr>
      <vt:lpstr>Spartan</vt:lpstr>
      <vt:lpstr>Algerian</vt:lpstr>
      <vt:lpstr>Cours de Tennis de Table by Slidesgo </vt:lpstr>
      <vt:lpstr>BLUETOOTH-CONTROLLED TABLE TENNIS SERVE MACHINE final evaluation</vt:lpstr>
      <vt:lpstr>TABLE OF CONTENTS</vt:lpstr>
      <vt:lpstr>PowerPoint Presentation</vt:lpstr>
      <vt:lpstr>INTRODUCTION</vt:lpstr>
      <vt:lpstr>PowerPoint Presentation</vt:lpstr>
      <vt:lpstr>solution</vt:lpstr>
      <vt:lpstr>scope</vt:lpstr>
      <vt:lpstr>COMPLETE DESIGN</vt:lpstr>
      <vt:lpstr>Software process</vt:lpstr>
      <vt:lpstr>Mobile app development &amp; architecture</vt:lpstr>
      <vt:lpstr>Mobile app development &amp; architecture</vt:lpstr>
      <vt:lpstr>SIMULATION ON PROTEOUS SOFTWARE</vt:lpstr>
      <vt:lpstr>Revised cost</vt:lpstr>
      <vt:lpstr>marketize</vt:lpstr>
      <vt:lpstr>Problems faced 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BLUETOOTH-CONTROLLED TABLE TENNIS SERVE MACHINE</dc:title>
  <dc:creator>acer</dc:creator>
  <cp:lastModifiedBy>acer</cp:lastModifiedBy>
  <cp:revision>57</cp:revision>
  <dcterms:modified xsi:type="dcterms:W3CDTF">2024-08-07T07:31:21Z</dcterms:modified>
</cp:coreProperties>
</file>